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56" r:id="rId2"/>
    <p:sldId id="257" r:id="rId3"/>
    <p:sldId id="258" r:id="rId4"/>
    <p:sldId id="259" r:id="rId5"/>
    <p:sldId id="262" r:id="rId6"/>
    <p:sldId id="263" r:id="rId7"/>
    <p:sldId id="264" r:id="rId8"/>
    <p:sldId id="265" r:id="rId9"/>
    <p:sldId id="261" r:id="rId10"/>
    <p:sldId id="260" r:id="rId11"/>
    <p:sldId id="266" r:id="rId12"/>
    <p:sldId id="267" r:id="rId13"/>
    <p:sldId id="282" r:id="rId14"/>
    <p:sldId id="290" r:id="rId15"/>
    <p:sldId id="280" r:id="rId16"/>
    <p:sldId id="281" r:id="rId17"/>
    <p:sldId id="271" r:id="rId18"/>
    <p:sldId id="284" r:id="rId19"/>
    <p:sldId id="287" r:id="rId20"/>
    <p:sldId id="285" r:id="rId21"/>
    <p:sldId id="272" r:id="rId22"/>
    <p:sldId id="286" r:id="rId23"/>
    <p:sldId id="289" r:id="rId24"/>
    <p:sldId id="273" r:id="rId25"/>
    <p:sldId id="274" r:id="rId26"/>
    <p:sldId id="276" r:id="rId27"/>
    <p:sldId id="275" r:id="rId28"/>
    <p:sldId id="277" r:id="rId2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757" autoAdjust="0"/>
  </p:normalViewPr>
  <p:slideViewPr>
    <p:cSldViewPr>
      <p:cViewPr varScale="1">
        <p:scale>
          <a:sx n="68" d="100"/>
          <a:sy n="68" d="100"/>
        </p:scale>
        <p:origin x="1470" y="72"/>
      </p:cViewPr>
      <p:guideLst>
        <p:guide orient="horz" pos="2160"/>
        <p:guide pos="2880"/>
      </p:guideLst>
    </p:cSldViewPr>
  </p:slideViewPr>
  <p:outlineViewPr>
    <p:cViewPr>
      <p:scale>
        <a:sx n="33" d="100"/>
        <a:sy n="33" d="100"/>
      </p:scale>
      <p:origin x="0" y="86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 Target="../slides/slide4.xml"/><Relationship Id="rId4" Type="http://schemas.openxmlformats.org/officeDocument/2006/relationships/image" Target="../media/image11.jpeg"/></Relationships>
</file>

<file path=ppt/diagrams/_rels/data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ata2.xml.rels><?xml version="1.0" encoding="UTF-8" standalone="yes"?>
<Relationships xmlns="http://schemas.openxmlformats.org/package/2006/relationships"><Relationship Id="rId1"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ata4.xml.rels><?xml version="1.0" encoding="UTF-8" standalone="yes"?>
<Relationships xmlns="http://schemas.openxmlformats.org/package/2006/relationships"><Relationship Id="rId1" Type="http://schemas.openxmlformats.org/officeDocument/2006/relationships/image" Target="../media/image18.jpe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 Target="../slides/slide4.xml"/></Relationships>
</file>

<file path=ppt/diagrams/_rels/data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diagrams/_rels/data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 Target="../slides/slide4.xml"/><Relationship Id="rId4" Type="http://schemas.openxmlformats.org/officeDocument/2006/relationships/image" Target="../media/image26.png"/></Relationships>
</file>

<file path=ppt/diagrams/_rels/data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40E494-EE66-4457-834A-0EECFD2F2FA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DD8C7906-0C04-4947-882E-1B7677B6E7B5}">
      <dgm:prSet phldrT="[Texto]"/>
      <dgm:spPr/>
      <dgm:t>
        <a:bodyPr/>
        <a:lstStyle/>
        <a:p>
          <a:r>
            <a:rPr lang="es-ES" sz="1900" dirty="0"/>
            <a:t>Asunción Gálvez</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8AA8E0E9-96A2-40D4-AC8D-6B483182B964}" type="parTrans" cxnId="{E914253A-9CC5-4DB1-A600-53E54E93AE88}">
      <dgm:prSet/>
      <dgm:spPr/>
      <dgm:t>
        <a:bodyPr/>
        <a:lstStyle/>
        <a:p>
          <a:endParaRPr lang="es-ES"/>
        </a:p>
      </dgm:t>
    </dgm:pt>
    <dgm:pt modelId="{103642A8-398E-4B4F-826A-66A521DE1F3E}" type="sibTrans" cxnId="{E914253A-9CC5-4DB1-A600-53E54E93AE88}">
      <dgm:prSet/>
      <dgm:spPr/>
      <dgm:t>
        <a:bodyPr/>
        <a:lstStyle/>
        <a:p>
          <a:endParaRPr lang="es-ES"/>
        </a:p>
      </dgm:t>
    </dgm:pt>
    <dgm:pt modelId="{3B0DE565-24E5-4342-8A44-DF8E57CC7964}">
      <dgm:prSet phldrT="[Texto]" custT="1"/>
      <dgm:spPr/>
      <dgm:t>
        <a:bodyPr/>
        <a:lstStyle/>
        <a:p>
          <a:r>
            <a:rPr lang="es-ES" sz="1800" dirty="0"/>
            <a:t>Médico de Familia </a:t>
          </a:r>
        </a:p>
      </dgm:t>
    </dgm:pt>
    <dgm:pt modelId="{B20F5D3C-544B-4DAA-A6B6-F7922F3D1FA4}" type="parTrans" cxnId="{4D018611-8EDE-4E65-9684-6EB4E5CF24F0}">
      <dgm:prSet/>
      <dgm:spPr/>
      <dgm:t>
        <a:bodyPr/>
        <a:lstStyle/>
        <a:p>
          <a:endParaRPr lang="es-ES"/>
        </a:p>
      </dgm:t>
    </dgm:pt>
    <dgm:pt modelId="{C68F40EA-0396-4527-83A2-26D40B010468}" type="sibTrans" cxnId="{4D018611-8EDE-4E65-9684-6EB4E5CF24F0}">
      <dgm:prSet/>
      <dgm:spPr/>
      <dgm:t>
        <a:bodyPr/>
        <a:lstStyle/>
        <a:p>
          <a:endParaRPr lang="es-ES"/>
        </a:p>
      </dgm:t>
    </dgm:pt>
    <dgm:pt modelId="{A6B60D16-DF1D-4B18-B46F-07808EAF0D9F}">
      <dgm:prSet phldrT="[Texto]"/>
      <dgm:spPr/>
      <dgm:t>
        <a:bodyPr/>
        <a:lstStyle/>
        <a:p>
          <a:r>
            <a:rPr lang="es-ES" sz="1900" dirty="0" err="1"/>
            <a:t>Jose</a:t>
          </a:r>
          <a:r>
            <a:rPr lang="es-ES" sz="1900" dirty="0"/>
            <a:t> Ignacio Vázquez</a:t>
          </a:r>
        </a:p>
      </dgm:t>
    </dgm:pt>
    <dgm:pt modelId="{594A6779-3E4A-4678-B06D-7BCA276F7CF3}" type="parTrans" cxnId="{D8F70DB5-E93A-4C22-996A-E04AE8B568BB}">
      <dgm:prSet/>
      <dgm:spPr/>
      <dgm:t>
        <a:bodyPr/>
        <a:lstStyle/>
        <a:p>
          <a:endParaRPr lang="es-ES"/>
        </a:p>
      </dgm:t>
    </dgm:pt>
    <dgm:pt modelId="{53F07EE6-A263-4701-990F-110C364056AC}" type="sibTrans" cxnId="{D8F70DB5-E93A-4C22-996A-E04AE8B568BB}">
      <dgm:prSet/>
      <dgm:spPr/>
      <dgm:t>
        <a:bodyPr/>
        <a:lstStyle/>
        <a:p>
          <a:endParaRPr lang="es-ES"/>
        </a:p>
      </dgm:t>
    </dgm:pt>
    <dgm:pt modelId="{1A1F3691-77CC-42FD-9017-58E42296B45E}">
      <dgm:prSet phldrT="[Texto]" custT="1"/>
      <dgm:spPr/>
      <dgm:t>
        <a:bodyPr/>
        <a:lstStyle/>
        <a:p>
          <a:r>
            <a:rPr lang="es-ES" sz="1000" dirty="0"/>
            <a:t> </a:t>
          </a:r>
          <a:r>
            <a:rPr lang="es-ES" sz="1800" dirty="0"/>
            <a:t>Enfermero</a:t>
          </a:r>
          <a:r>
            <a:rPr lang="es-ES" sz="1000" dirty="0"/>
            <a:t>  (</a:t>
          </a:r>
          <a:r>
            <a:rPr lang="es-ES" sz="1200" dirty="0"/>
            <a:t>amplia experiencia en cirugía)</a:t>
          </a:r>
        </a:p>
      </dgm:t>
    </dgm:pt>
    <dgm:pt modelId="{D4484FFF-2AC1-41B4-A679-11EF5875D67A}" type="parTrans" cxnId="{4028112D-1847-493B-9C14-7A8328CD5353}">
      <dgm:prSet/>
      <dgm:spPr/>
      <dgm:t>
        <a:bodyPr/>
        <a:lstStyle/>
        <a:p>
          <a:endParaRPr lang="es-ES"/>
        </a:p>
      </dgm:t>
    </dgm:pt>
    <dgm:pt modelId="{22B9D4EC-0D6B-4744-92CD-9CB5E4D7C2A5}" type="sibTrans" cxnId="{4028112D-1847-493B-9C14-7A8328CD5353}">
      <dgm:prSet/>
      <dgm:spPr/>
      <dgm:t>
        <a:bodyPr/>
        <a:lstStyle/>
        <a:p>
          <a:endParaRPr lang="es-ES"/>
        </a:p>
      </dgm:t>
    </dgm:pt>
    <dgm:pt modelId="{D0943A93-05BE-4C09-A0E8-D6EC289A83C7}">
      <dgm:prSet phldrT="[Texto]" custT="1"/>
      <dgm:spPr/>
      <dgm:t>
        <a:bodyPr/>
        <a:lstStyle/>
        <a:p>
          <a:r>
            <a:rPr lang="es-ES" sz="1800" dirty="0"/>
            <a:t>Profesor de Enfermería de la Universidad Osuna </a:t>
          </a:r>
        </a:p>
      </dgm:t>
    </dgm:pt>
    <dgm:pt modelId="{A2A20227-0353-4AFF-B20E-C4B94B7253E1}" type="parTrans" cxnId="{41CC8CB9-AA8E-45F4-B29F-E1FBEB3CF12A}">
      <dgm:prSet/>
      <dgm:spPr/>
      <dgm:t>
        <a:bodyPr/>
        <a:lstStyle/>
        <a:p>
          <a:endParaRPr lang="es-ES"/>
        </a:p>
      </dgm:t>
    </dgm:pt>
    <dgm:pt modelId="{D22F979E-DA4D-4023-A5EE-FFAC521B8AAD}" type="sibTrans" cxnId="{41CC8CB9-AA8E-45F4-B29F-E1FBEB3CF12A}">
      <dgm:prSet/>
      <dgm:spPr/>
      <dgm:t>
        <a:bodyPr/>
        <a:lstStyle/>
        <a:p>
          <a:endParaRPr lang="es-ES"/>
        </a:p>
      </dgm:t>
    </dgm:pt>
    <dgm:pt modelId="{44292831-8AA3-4549-912E-D74439134AF7}">
      <dgm:prSet phldrT="[Texto]"/>
      <dgm:spPr/>
      <dgm:t>
        <a:bodyPr/>
        <a:lstStyle/>
        <a:p>
          <a:r>
            <a:rPr lang="es-ES" dirty="0"/>
            <a:t>	Verónica </a:t>
          </a:r>
          <a:r>
            <a:rPr lang="es-ES" dirty="0" err="1"/>
            <a:t>Pleguezuelo</a:t>
          </a:r>
          <a:r>
            <a:rPr lang="es-ES" dirty="0"/>
            <a:t> (R4 </a:t>
          </a:r>
          <a:r>
            <a:rPr lang="es-ES" dirty="0" err="1"/>
            <a:t>MFyC</a:t>
          </a:r>
          <a:r>
            <a:rPr lang="es-ES" dirty="0"/>
            <a:t>)</a:t>
          </a:r>
        </a:p>
        <a:p>
          <a:r>
            <a:rPr lang="es-ES" dirty="0"/>
            <a:t>	    Germán Cobo (R3 </a:t>
          </a:r>
          <a:r>
            <a:rPr lang="es-ES" dirty="0" err="1"/>
            <a:t>MFyC</a:t>
          </a:r>
          <a:r>
            <a:rPr lang="es-ES" dirty="0"/>
            <a:t>)</a:t>
          </a:r>
        </a:p>
        <a:p>
          <a:endParaRPr lang="es-ES" dirty="0"/>
        </a:p>
      </dgm:t>
    </dgm:pt>
    <dgm:pt modelId="{EE5F81E8-644B-45FA-9172-C9FD89A22CCB}" type="parTrans" cxnId="{FB0952F7-FDF4-4461-A5FC-E0BF8ED6FDF5}">
      <dgm:prSet/>
      <dgm:spPr/>
      <dgm:t>
        <a:bodyPr/>
        <a:lstStyle/>
        <a:p>
          <a:endParaRPr lang="es-ES"/>
        </a:p>
      </dgm:t>
    </dgm:pt>
    <dgm:pt modelId="{F36C5573-19BE-4ACB-9966-92C15CF4DC46}" type="sibTrans" cxnId="{FB0952F7-FDF4-4461-A5FC-E0BF8ED6FDF5}">
      <dgm:prSet/>
      <dgm:spPr/>
      <dgm:t>
        <a:bodyPr/>
        <a:lstStyle/>
        <a:p>
          <a:endParaRPr lang="es-ES"/>
        </a:p>
      </dgm:t>
    </dgm:pt>
    <dgm:pt modelId="{6553AE9A-6BB2-4D9F-B15E-A583D7E917F7}">
      <dgm:prSet phldrT="[Texto]" custT="1"/>
      <dgm:spPr/>
      <dgm:t>
        <a:bodyPr/>
        <a:lstStyle/>
        <a:p>
          <a:r>
            <a:rPr lang="es-ES" sz="1800" dirty="0"/>
            <a:t>Tutora de Residentes .Coordinadora Zona Osuna</a:t>
          </a:r>
        </a:p>
      </dgm:t>
    </dgm:pt>
    <dgm:pt modelId="{5B42724C-A054-4B6D-82BC-5D24DEB370F3}" type="parTrans" cxnId="{11458A8A-3CF4-4400-B515-8E73B419A882}">
      <dgm:prSet/>
      <dgm:spPr/>
      <dgm:t>
        <a:bodyPr/>
        <a:lstStyle/>
        <a:p>
          <a:endParaRPr lang="es-ES"/>
        </a:p>
      </dgm:t>
    </dgm:pt>
    <dgm:pt modelId="{004A023D-50F4-4341-8C7B-E162286FDDC1}" type="sibTrans" cxnId="{11458A8A-3CF4-4400-B515-8E73B419A882}">
      <dgm:prSet/>
      <dgm:spPr/>
      <dgm:t>
        <a:bodyPr/>
        <a:lstStyle/>
        <a:p>
          <a:endParaRPr lang="es-ES"/>
        </a:p>
      </dgm:t>
    </dgm:pt>
    <dgm:pt modelId="{8D5CDD21-251E-4D85-A167-F21F953C8030}" type="pres">
      <dgm:prSet presAssocID="{CA40E494-EE66-4457-834A-0EECFD2F2FA6}" presName="linear" presStyleCnt="0">
        <dgm:presLayoutVars>
          <dgm:dir/>
          <dgm:resizeHandles val="exact"/>
        </dgm:presLayoutVars>
      </dgm:prSet>
      <dgm:spPr/>
    </dgm:pt>
    <dgm:pt modelId="{B09F31E1-5F45-4D41-A666-D511160DDFBD}" type="pres">
      <dgm:prSet presAssocID="{DD8C7906-0C04-4947-882E-1B7677B6E7B5}" presName="comp" presStyleCnt="0"/>
      <dgm:spPr/>
    </dgm:pt>
    <dgm:pt modelId="{4E022FE4-8DAA-47E2-B57E-DC1CC5C0985F}" type="pres">
      <dgm:prSet presAssocID="{DD8C7906-0C04-4947-882E-1B7677B6E7B5}" presName="box" presStyleLbl="node1" presStyleIdx="0" presStyleCnt="3"/>
      <dgm:spPr/>
    </dgm:pt>
    <dgm:pt modelId="{215364EA-6077-4B87-8FF8-33A7D68931D1}" type="pres">
      <dgm:prSet presAssocID="{DD8C7906-0C04-4947-882E-1B7677B6E7B5}" presName="img" presStyleLbl="fgImgPlace1" presStyleIdx="0"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1000" b="-11000"/>
          </a:stretch>
        </a:blipFill>
      </dgm:spPr>
    </dgm:pt>
    <dgm:pt modelId="{720586C3-6866-4914-9B1F-FFC086D26063}" type="pres">
      <dgm:prSet presAssocID="{DD8C7906-0C04-4947-882E-1B7677B6E7B5}" presName="text" presStyleLbl="node1" presStyleIdx="0" presStyleCnt="3">
        <dgm:presLayoutVars>
          <dgm:bulletEnabled val="1"/>
        </dgm:presLayoutVars>
      </dgm:prSet>
      <dgm:spPr/>
    </dgm:pt>
    <dgm:pt modelId="{18A75967-3524-45A4-AA12-7E467A69BEBE}" type="pres">
      <dgm:prSet presAssocID="{103642A8-398E-4B4F-826A-66A521DE1F3E}" presName="spacer" presStyleCnt="0"/>
      <dgm:spPr/>
    </dgm:pt>
    <dgm:pt modelId="{F8062170-A61A-4D92-9E66-7AFF9B4C48D4}" type="pres">
      <dgm:prSet presAssocID="{A6B60D16-DF1D-4B18-B46F-07808EAF0D9F}" presName="comp" presStyleCnt="0"/>
      <dgm:spPr/>
    </dgm:pt>
    <dgm:pt modelId="{FE6540FC-B728-4ECD-B74C-ADC61DDB3D0E}" type="pres">
      <dgm:prSet presAssocID="{A6B60D16-DF1D-4B18-B46F-07808EAF0D9F}" presName="box" presStyleLbl="node1" presStyleIdx="1" presStyleCnt="3"/>
      <dgm:spPr/>
    </dgm:pt>
    <dgm:pt modelId="{236F6DE9-4329-4F08-9A7E-4E966785312F}" type="pres">
      <dgm:prSet presAssocID="{A6B60D16-DF1D-4B18-B46F-07808EAF0D9F}" presName="img" presStyleLbl="fgImgPlace1" presStyleIdx="1" presStyleCnt="3" custScaleX="91015" custScaleY="9627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9000" b="-39000"/>
          </a:stretch>
        </a:blipFill>
      </dgm:spPr>
    </dgm:pt>
    <dgm:pt modelId="{7AB5293D-DE17-48EB-AA07-824B6173EAE9}" type="pres">
      <dgm:prSet presAssocID="{A6B60D16-DF1D-4B18-B46F-07808EAF0D9F}" presName="text" presStyleLbl="node1" presStyleIdx="1" presStyleCnt="3">
        <dgm:presLayoutVars>
          <dgm:bulletEnabled val="1"/>
        </dgm:presLayoutVars>
      </dgm:prSet>
      <dgm:spPr/>
    </dgm:pt>
    <dgm:pt modelId="{CA7F5F08-EE49-484C-B155-1D2599657C95}" type="pres">
      <dgm:prSet presAssocID="{53F07EE6-A263-4701-990F-110C364056AC}" presName="spacer" presStyleCnt="0"/>
      <dgm:spPr/>
    </dgm:pt>
    <dgm:pt modelId="{6A44DFD7-F939-479E-ADDA-0899A5188298}" type="pres">
      <dgm:prSet presAssocID="{44292831-8AA3-4549-912E-D74439134AF7}" presName="comp" presStyleCnt="0"/>
      <dgm:spPr/>
    </dgm:pt>
    <dgm:pt modelId="{A45AAA26-F474-4611-B592-DD79BDA6D734}" type="pres">
      <dgm:prSet presAssocID="{44292831-8AA3-4549-912E-D74439134AF7}" presName="box" presStyleLbl="node1" presStyleIdx="2" presStyleCnt="3"/>
      <dgm:spPr/>
    </dgm:pt>
    <dgm:pt modelId="{3E8BD5A6-9361-4826-9CFD-CD4A9FB86EC8}" type="pres">
      <dgm:prSet presAssocID="{44292831-8AA3-4549-912E-D74439134AF7}" presName="img" presStyleLbl="fgImgPlace1" presStyleIdx="2" presStyleCnt="3" custLinFactNeighborX="-5398" custLinFactNeighborY="-11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5000" r="-15000"/>
          </a:stretch>
        </a:blipFill>
      </dgm:spPr>
    </dgm:pt>
    <dgm:pt modelId="{91717C6D-9A1F-41AF-94DE-B6C0418D66E2}" type="pres">
      <dgm:prSet presAssocID="{44292831-8AA3-4549-912E-D74439134AF7}" presName="text" presStyleLbl="node1" presStyleIdx="2" presStyleCnt="3">
        <dgm:presLayoutVars>
          <dgm:bulletEnabled val="1"/>
        </dgm:presLayoutVars>
      </dgm:prSet>
      <dgm:spPr/>
    </dgm:pt>
  </dgm:ptLst>
  <dgm:cxnLst>
    <dgm:cxn modelId="{B8BF3C8C-649D-46DD-A78A-AD5E021FF8CE}" type="presOf" srcId="{D0943A93-05BE-4C09-A0E8-D6EC289A83C7}" destId="{FE6540FC-B728-4ECD-B74C-ADC61DDB3D0E}" srcOrd="0" destOrd="2" presId="urn:microsoft.com/office/officeart/2005/8/layout/vList4"/>
    <dgm:cxn modelId="{11458A8A-3CF4-4400-B515-8E73B419A882}" srcId="{DD8C7906-0C04-4947-882E-1B7677B6E7B5}" destId="{6553AE9A-6BB2-4D9F-B15E-A583D7E917F7}" srcOrd="1" destOrd="0" parTransId="{5B42724C-A054-4B6D-82BC-5D24DEB370F3}" sibTransId="{004A023D-50F4-4341-8C7B-E162286FDDC1}"/>
    <dgm:cxn modelId="{FB0952F7-FDF4-4461-A5FC-E0BF8ED6FDF5}" srcId="{CA40E494-EE66-4457-834A-0EECFD2F2FA6}" destId="{44292831-8AA3-4549-912E-D74439134AF7}" srcOrd="2" destOrd="0" parTransId="{EE5F81E8-644B-45FA-9172-C9FD89A22CCB}" sibTransId="{F36C5573-19BE-4ACB-9966-92C15CF4DC46}"/>
    <dgm:cxn modelId="{4028112D-1847-493B-9C14-7A8328CD5353}" srcId="{A6B60D16-DF1D-4B18-B46F-07808EAF0D9F}" destId="{1A1F3691-77CC-42FD-9017-58E42296B45E}" srcOrd="0" destOrd="0" parTransId="{D4484FFF-2AC1-41B4-A679-11EF5875D67A}" sibTransId="{22B9D4EC-0D6B-4744-92CD-9CB5E4D7C2A5}"/>
    <dgm:cxn modelId="{A8D6DB1C-98B7-4A12-A97E-18DE40667EE9}" type="presOf" srcId="{A6B60D16-DF1D-4B18-B46F-07808EAF0D9F}" destId="{FE6540FC-B728-4ECD-B74C-ADC61DDB3D0E}" srcOrd="0" destOrd="0" presId="urn:microsoft.com/office/officeart/2005/8/layout/vList4"/>
    <dgm:cxn modelId="{E914253A-9CC5-4DB1-A600-53E54E93AE88}" srcId="{CA40E494-EE66-4457-834A-0EECFD2F2FA6}" destId="{DD8C7906-0C04-4947-882E-1B7677B6E7B5}" srcOrd="0" destOrd="0" parTransId="{8AA8E0E9-96A2-40D4-AC8D-6B483182B964}" sibTransId="{103642A8-398E-4B4F-826A-66A521DE1F3E}"/>
    <dgm:cxn modelId="{09023D9B-B935-4B32-8E5D-9A194DA5FCBD}" type="presOf" srcId="{44292831-8AA3-4549-912E-D74439134AF7}" destId="{91717C6D-9A1F-41AF-94DE-B6C0418D66E2}" srcOrd="1" destOrd="0" presId="urn:microsoft.com/office/officeart/2005/8/layout/vList4"/>
    <dgm:cxn modelId="{98482CAC-0FEE-4A7B-8E51-6DEB11E54BC3}" type="presOf" srcId="{1A1F3691-77CC-42FD-9017-58E42296B45E}" destId="{FE6540FC-B728-4ECD-B74C-ADC61DDB3D0E}" srcOrd="0" destOrd="1" presId="urn:microsoft.com/office/officeart/2005/8/layout/vList4"/>
    <dgm:cxn modelId="{D8F70DB5-E93A-4C22-996A-E04AE8B568BB}" srcId="{CA40E494-EE66-4457-834A-0EECFD2F2FA6}" destId="{A6B60D16-DF1D-4B18-B46F-07808EAF0D9F}" srcOrd="1" destOrd="0" parTransId="{594A6779-3E4A-4678-B06D-7BCA276F7CF3}" sibTransId="{53F07EE6-A263-4701-990F-110C364056AC}"/>
    <dgm:cxn modelId="{D2908A96-53A3-4CD5-85AF-55CBEA6CD409}" type="presOf" srcId="{DD8C7906-0C04-4947-882E-1B7677B6E7B5}" destId="{720586C3-6866-4914-9B1F-FFC086D26063}" srcOrd="1" destOrd="0" presId="urn:microsoft.com/office/officeart/2005/8/layout/vList4"/>
    <dgm:cxn modelId="{F21BAED8-3B61-4A79-BCCE-776F692EE8F0}" type="presOf" srcId="{44292831-8AA3-4549-912E-D74439134AF7}" destId="{A45AAA26-F474-4611-B592-DD79BDA6D734}" srcOrd="0" destOrd="0" presId="urn:microsoft.com/office/officeart/2005/8/layout/vList4"/>
    <dgm:cxn modelId="{F5891E48-F306-4F39-BB94-31AD3FF36ADD}" type="presOf" srcId="{3B0DE565-24E5-4342-8A44-DF8E57CC7964}" destId="{720586C3-6866-4914-9B1F-FFC086D26063}" srcOrd="1" destOrd="1" presId="urn:microsoft.com/office/officeart/2005/8/layout/vList4"/>
    <dgm:cxn modelId="{E85F3CF1-9B05-4C35-866A-96EA94266919}" type="presOf" srcId="{3B0DE565-24E5-4342-8A44-DF8E57CC7964}" destId="{4E022FE4-8DAA-47E2-B57E-DC1CC5C0985F}" srcOrd="0" destOrd="1" presId="urn:microsoft.com/office/officeart/2005/8/layout/vList4"/>
    <dgm:cxn modelId="{1416AD0E-614F-4DDC-8739-D584AED1CEFA}" type="presOf" srcId="{6553AE9A-6BB2-4D9F-B15E-A583D7E917F7}" destId="{4E022FE4-8DAA-47E2-B57E-DC1CC5C0985F}" srcOrd="0" destOrd="2" presId="urn:microsoft.com/office/officeart/2005/8/layout/vList4"/>
    <dgm:cxn modelId="{2D406E5C-50B5-45E3-95DD-2CB00635ACE0}" type="presOf" srcId="{DD8C7906-0C04-4947-882E-1B7677B6E7B5}" destId="{4E022FE4-8DAA-47E2-B57E-DC1CC5C0985F}" srcOrd="0" destOrd="0" presId="urn:microsoft.com/office/officeart/2005/8/layout/vList4"/>
    <dgm:cxn modelId="{F5CADC48-0ECA-418D-95FE-A0857D01594A}" type="presOf" srcId="{CA40E494-EE66-4457-834A-0EECFD2F2FA6}" destId="{8D5CDD21-251E-4D85-A167-F21F953C8030}" srcOrd="0" destOrd="0" presId="urn:microsoft.com/office/officeart/2005/8/layout/vList4"/>
    <dgm:cxn modelId="{80972EC5-6191-4E59-8C6F-2958B5F80E59}" type="presOf" srcId="{6553AE9A-6BB2-4D9F-B15E-A583D7E917F7}" destId="{720586C3-6866-4914-9B1F-FFC086D26063}" srcOrd="1" destOrd="2" presId="urn:microsoft.com/office/officeart/2005/8/layout/vList4"/>
    <dgm:cxn modelId="{41CC8CB9-AA8E-45F4-B29F-E1FBEB3CF12A}" srcId="{A6B60D16-DF1D-4B18-B46F-07808EAF0D9F}" destId="{D0943A93-05BE-4C09-A0E8-D6EC289A83C7}" srcOrd="1" destOrd="0" parTransId="{A2A20227-0353-4AFF-B20E-C4B94B7253E1}" sibTransId="{D22F979E-DA4D-4023-A5EE-FFAC521B8AAD}"/>
    <dgm:cxn modelId="{E094546F-5483-4B00-8251-FF06F35AEFD4}" type="presOf" srcId="{A6B60D16-DF1D-4B18-B46F-07808EAF0D9F}" destId="{7AB5293D-DE17-48EB-AA07-824B6173EAE9}" srcOrd="1" destOrd="0" presId="urn:microsoft.com/office/officeart/2005/8/layout/vList4"/>
    <dgm:cxn modelId="{512EE40A-F082-4168-84AC-020BCFD45983}" type="presOf" srcId="{1A1F3691-77CC-42FD-9017-58E42296B45E}" destId="{7AB5293D-DE17-48EB-AA07-824B6173EAE9}" srcOrd="1" destOrd="1" presId="urn:microsoft.com/office/officeart/2005/8/layout/vList4"/>
    <dgm:cxn modelId="{1A7AEF42-8E6D-4571-9CC2-3C1863E38EB2}" type="presOf" srcId="{D0943A93-05BE-4C09-A0E8-D6EC289A83C7}" destId="{7AB5293D-DE17-48EB-AA07-824B6173EAE9}" srcOrd="1" destOrd="2" presId="urn:microsoft.com/office/officeart/2005/8/layout/vList4"/>
    <dgm:cxn modelId="{4D018611-8EDE-4E65-9684-6EB4E5CF24F0}" srcId="{DD8C7906-0C04-4947-882E-1B7677B6E7B5}" destId="{3B0DE565-24E5-4342-8A44-DF8E57CC7964}" srcOrd="0" destOrd="0" parTransId="{B20F5D3C-544B-4DAA-A6B6-F7922F3D1FA4}" sibTransId="{C68F40EA-0396-4527-83A2-26D40B010468}"/>
    <dgm:cxn modelId="{73929A25-EDBE-4550-A6E0-212CD84E1B6B}" type="presParOf" srcId="{8D5CDD21-251E-4D85-A167-F21F953C8030}" destId="{B09F31E1-5F45-4D41-A666-D511160DDFBD}" srcOrd="0" destOrd="0" presId="urn:microsoft.com/office/officeart/2005/8/layout/vList4"/>
    <dgm:cxn modelId="{90F6F4A4-B1B6-4E97-9965-DE6781A1EF54}" type="presParOf" srcId="{B09F31E1-5F45-4D41-A666-D511160DDFBD}" destId="{4E022FE4-8DAA-47E2-B57E-DC1CC5C0985F}" srcOrd="0" destOrd="0" presId="urn:microsoft.com/office/officeart/2005/8/layout/vList4"/>
    <dgm:cxn modelId="{ECF10DB5-0A90-4191-B5FC-CFA4460D43C7}" type="presParOf" srcId="{B09F31E1-5F45-4D41-A666-D511160DDFBD}" destId="{215364EA-6077-4B87-8FF8-33A7D68931D1}" srcOrd="1" destOrd="0" presId="urn:microsoft.com/office/officeart/2005/8/layout/vList4"/>
    <dgm:cxn modelId="{67EB7234-2DDF-4996-A49A-513A52AEBBC3}" type="presParOf" srcId="{B09F31E1-5F45-4D41-A666-D511160DDFBD}" destId="{720586C3-6866-4914-9B1F-FFC086D26063}" srcOrd="2" destOrd="0" presId="urn:microsoft.com/office/officeart/2005/8/layout/vList4"/>
    <dgm:cxn modelId="{EE478A2D-9286-421A-A514-2C9AF7F8201D}" type="presParOf" srcId="{8D5CDD21-251E-4D85-A167-F21F953C8030}" destId="{18A75967-3524-45A4-AA12-7E467A69BEBE}" srcOrd="1" destOrd="0" presId="urn:microsoft.com/office/officeart/2005/8/layout/vList4"/>
    <dgm:cxn modelId="{BB14CDAC-06E8-4721-80B2-F7193F7CC58C}" type="presParOf" srcId="{8D5CDD21-251E-4D85-A167-F21F953C8030}" destId="{F8062170-A61A-4D92-9E66-7AFF9B4C48D4}" srcOrd="2" destOrd="0" presId="urn:microsoft.com/office/officeart/2005/8/layout/vList4"/>
    <dgm:cxn modelId="{F732262B-ADD2-4DC1-9818-73C9790D4F12}" type="presParOf" srcId="{F8062170-A61A-4D92-9E66-7AFF9B4C48D4}" destId="{FE6540FC-B728-4ECD-B74C-ADC61DDB3D0E}" srcOrd="0" destOrd="0" presId="urn:microsoft.com/office/officeart/2005/8/layout/vList4"/>
    <dgm:cxn modelId="{7D45FA1F-BE31-407C-9730-F40C576AB646}" type="presParOf" srcId="{F8062170-A61A-4D92-9E66-7AFF9B4C48D4}" destId="{236F6DE9-4329-4F08-9A7E-4E966785312F}" srcOrd="1" destOrd="0" presId="urn:microsoft.com/office/officeart/2005/8/layout/vList4"/>
    <dgm:cxn modelId="{BE377488-6EEE-4F5E-9524-FDF0FB303C98}" type="presParOf" srcId="{F8062170-A61A-4D92-9E66-7AFF9B4C48D4}" destId="{7AB5293D-DE17-48EB-AA07-824B6173EAE9}" srcOrd="2" destOrd="0" presId="urn:microsoft.com/office/officeart/2005/8/layout/vList4"/>
    <dgm:cxn modelId="{90012BCC-CB38-4300-A1E3-E0B68FE6FA74}" type="presParOf" srcId="{8D5CDD21-251E-4D85-A167-F21F953C8030}" destId="{CA7F5F08-EE49-484C-B155-1D2599657C95}" srcOrd="3" destOrd="0" presId="urn:microsoft.com/office/officeart/2005/8/layout/vList4"/>
    <dgm:cxn modelId="{1C86A7AD-8153-4549-805E-F21F74ABCFC9}" type="presParOf" srcId="{8D5CDD21-251E-4D85-A167-F21F953C8030}" destId="{6A44DFD7-F939-479E-ADDA-0899A5188298}" srcOrd="4" destOrd="0" presId="urn:microsoft.com/office/officeart/2005/8/layout/vList4"/>
    <dgm:cxn modelId="{128B8629-5766-4681-93B4-82BE19CBEE75}" type="presParOf" srcId="{6A44DFD7-F939-479E-ADDA-0899A5188298}" destId="{A45AAA26-F474-4611-B592-DD79BDA6D734}" srcOrd="0" destOrd="0" presId="urn:microsoft.com/office/officeart/2005/8/layout/vList4"/>
    <dgm:cxn modelId="{AACE6134-9E2D-46F8-9D5E-FA6326E16A32}" type="presParOf" srcId="{6A44DFD7-F939-479E-ADDA-0899A5188298}" destId="{3E8BD5A6-9361-4826-9CFD-CD4A9FB86EC8}" srcOrd="1" destOrd="0" presId="urn:microsoft.com/office/officeart/2005/8/layout/vList4"/>
    <dgm:cxn modelId="{8CF7D43F-78A7-4EDD-953E-68DDE4A2DAFE}" type="presParOf" srcId="{6A44DFD7-F939-479E-ADDA-0899A5188298}" destId="{91717C6D-9A1F-41AF-94DE-B6C0418D66E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6F8381-D32A-4DD3-81FC-46E83BFA4DB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CEF89F61-608F-4EC2-B451-85D9F61E3FA8}">
      <dgm:prSet phldrT="[Texto]" custT="1"/>
      <dgm:spPr/>
      <dgm:t>
        <a:bodyPr/>
        <a:lstStyle/>
        <a:p>
          <a:pPr algn="ctr"/>
          <a:r>
            <a:rPr lang="es-ES" sz="3200" dirty="0"/>
            <a:t>María José Rayo</a:t>
          </a:r>
        </a:p>
        <a:p>
          <a:pPr algn="ctr"/>
          <a:r>
            <a:rPr lang="es-ES" sz="2800" dirty="0"/>
            <a:t>Trabajadora</a:t>
          </a:r>
          <a:r>
            <a:rPr lang="es-ES" sz="3200" dirty="0"/>
            <a:t> </a:t>
          </a:r>
          <a:r>
            <a:rPr lang="es-ES" sz="2800" dirty="0"/>
            <a:t>social</a:t>
          </a:r>
          <a:endParaRPr lang="es-ES" sz="3200" dirty="0"/>
        </a:p>
        <a:p>
          <a:pPr algn="ctr"/>
          <a:r>
            <a:rPr lang="es-ES" sz="2400" dirty="0"/>
            <a:t>(Grupo GRUSE y Forma Joven)</a:t>
          </a:r>
        </a:p>
      </dgm:t>
    </dgm:pt>
    <dgm:pt modelId="{6520BEE1-F2BB-4CD3-901A-AE1A91518550}" type="parTrans" cxnId="{A05FDF88-AC9D-4F35-8D45-0D954B93F0D4}">
      <dgm:prSet/>
      <dgm:spPr/>
      <dgm:t>
        <a:bodyPr/>
        <a:lstStyle/>
        <a:p>
          <a:endParaRPr lang="es-ES"/>
        </a:p>
      </dgm:t>
    </dgm:pt>
    <dgm:pt modelId="{8983EE7E-34EC-404C-9408-61E036466827}" type="sibTrans" cxnId="{A05FDF88-AC9D-4F35-8D45-0D954B93F0D4}">
      <dgm:prSet/>
      <dgm:spPr/>
      <dgm:t>
        <a:bodyPr/>
        <a:lstStyle/>
        <a:p>
          <a:endParaRPr lang="es-ES"/>
        </a:p>
      </dgm:t>
    </dgm:pt>
    <dgm:pt modelId="{AD03B53C-B17A-441C-84F2-03181D65F9FB}">
      <dgm:prSet custT="1"/>
      <dgm:spPr/>
      <dgm:t>
        <a:bodyPr/>
        <a:lstStyle/>
        <a:p>
          <a:pPr algn="ctr"/>
          <a:r>
            <a:rPr lang="es-ES" sz="3200" dirty="0"/>
            <a:t>Carmen Recio</a:t>
          </a:r>
        </a:p>
        <a:p>
          <a:pPr algn="ctr"/>
          <a:r>
            <a:rPr lang="es-ES" sz="2800" dirty="0"/>
            <a:t>Enfermera de enlace</a:t>
          </a:r>
        </a:p>
      </dgm:t>
    </dgm:pt>
    <dgm:pt modelId="{089CD294-7ECE-480B-B67A-3E1268F74569}" type="parTrans" cxnId="{1C9D6EED-54BB-4ACC-A25F-275CE446BAA5}">
      <dgm:prSet/>
      <dgm:spPr/>
      <dgm:t>
        <a:bodyPr/>
        <a:lstStyle/>
        <a:p>
          <a:endParaRPr lang="es-ES"/>
        </a:p>
      </dgm:t>
    </dgm:pt>
    <dgm:pt modelId="{B8968621-E449-4F38-A66E-50CF5003DD0B}" type="sibTrans" cxnId="{1C9D6EED-54BB-4ACC-A25F-275CE446BAA5}">
      <dgm:prSet/>
      <dgm:spPr/>
      <dgm:t>
        <a:bodyPr/>
        <a:lstStyle/>
        <a:p>
          <a:endParaRPr lang="es-ES"/>
        </a:p>
      </dgm:t>
    </dgm:pt>
    <dgm:pt modelId="{C558EE41-E0A3-4CB6-BAEF-B8AA2268B02E}" type="pres">
      <dgm:prSet presAssocID="{FF6F8381-D32A-4DD3-81FC-46E83BFA4DBB}" presName="linear" presStyleCnt="0">
        <dgm:presLayoutVars>
          <dgm:dir/>
          <dgm:resizeHandles val="exact"/>
        </dgm:presLayoutVars>
      </dgm:prSet>
      <dgm:spPr/>
    </dgm:pt>
    <dgm:pt modelId="{FB5F8491-DE93-4AD2-BF60-008444A3CE69}" type="pres">
      <dgm:prSet presAssocID="{CEF89F61-608F-4EC2-B451-85D9F61E3FA8}" presName="comp" presStyleCnt="0"/>
      <dgm:spPr/>
    </dgm:pt>
    <dgm:pt modelId="{212B1919-1D6F-4B7C-B969-97F411F2AB5F}" type="pres">
      <dgm:prSet presAssocID="{CEF89F61-608F-4EC2-B451-85D9F61E3FA8}" presName="box" presStyleLbl="node1" presStyleIdx="0" presStyleCnt="2"/>
      <dgm:spPr/>
    </dgm:pt>
    <dgm:pt modelId="{6E6E4B20-E4C4-4E3E-A95B-B51885CD9258}" type="pres">
      <dgm:prSet presAssocID="{CEF89F61-608F-4EC2-B451-85D9F61E3FA8}" presName="img" presStyleLbl="fgImgPlace1" presStyleIdx="0" presStyleCnt="2" custScaleX="146486" custScaleY="136740" custLinFactNeighborX="-1256" custLinFactNeighborY="-1020"/>
      <dgm:spPr>
        <a:blipFill rotWithShape="1">
          <a:blip xmlns:r="http://schemas.openxmlformats.org/officeDocument/2006/relationships" r:embed="rId1"/>
          <a:stretch>
            <a:fillRect/>
          </a:stretch>
        </a:blipFill>
        <a:ln>
          <a:noFill/>
        </a:ln>
      </dgm:spPr>
    </dgm:pt>
    <dgm:pt modelId="{174B3625-9E35-4EB9-B190-CD8025CFE7DE}" type="pres">
      <dgm:prSet presAssocID="{CEF89F61-608F-4EC2-B451-85D9F61E3FA8}" presName="text" presStyleLbl="node1" presStyleIdx="0" presStyleCnt="2">
        <dgm:presLayoutVars>
          <dgm:bulletEnabled val="1"/>
        </dgm:presLayoutVars>
      </dgm:prSet>
      <dgm:spPr/>
    </dgm:pt>
    <dgm:pt modelId="{87C3FE86-250C-495E-AC13-AF6914C596D0}" type="pres">
      <dgm:prSet presAssocID="{8983EE7E-34EC-404C-9408-61E036466827}" presName="spacer" presStyleCnt="0"/>
      <dgm:spPr/>
    </dgm:pt>
    <dgm:pt modelId="{47414303-D7EB-4E76-B461-9D1001C535B6}" type="pres">
      <dgm:prSet presAssocID="{AD03B53C-B17A-441C-84F2-03181D65F9FB}" presName="comp" presStyleCnt="0"/>
      <dgm:spPr/>
    </dgm:pt>
    <dgm:pt modelId="{76B516CA-F7B5-455F-86F3-74DE046A8DD9}" type="pres">
      <dgm:prSet presAssocID="{AD03B53C-B17A-441C-84F2-03181D65F9FB}" presName="box" presStyleLbl="node1" presStyleIdx="1" presStyleCnt="2"/>
      <dgm:spPr/>
    </dgm:pt>
    <dgm:pt modelId="{3031C02C-43B9-4F1D-BF40-C8106BB7748D}" type="pres">
      <dgm:prSet presAssocID="{AD03B53C-B17A-441C-84F2-03181D65F9FB}" presName="img" presStyleLbl="fgImgPlace1" presStyleIdx="1" presStyleCnt="2"/>
      <dgm:spPr>
        <a:blipFill rotWithShape="1">
          <a:blip xmlns:r="http://schemas.openxmlformats.org/officeDocument/2006/relationships" r:embed="rId2"/>
          <a:stretch>
            <a:fillRect/>
          </a:stretch>
        </a:blipFill>
      </dgm:spPr>
    </dgm:pt>
    <dgm:pt modelId="{51F36325-FB2C-44A1-82BD-E1D53ACED77E}" type="pres">
      <dgm:prSet presAssocID="{AD03B53C-B17A-441C-84F2-03181D65F9FB}" presName="text" presStyleLbl="node1" presStyleIdx="1" presStyleCnt="2">
        <dgm:presLayoutVars>
          <dgm:bulletEnabled val="1"/>
        </dgm:presLayoutVars>
      </dgm:prSet>
      <dgm:spPr/>
    </dgm:pt>
  </dgm:ptLst>
  <dgm:cxnLst>
    <dgm:cxn modelId="{6F741957-6A8B-4450-B020-98B24336A88A}" type="presOf" srcId="{CEF89F61-608F-4EC2-B451-85D9F61E3FA8}" destId="{174B3625-9E35-4EB9-B190-CD8025CFE7DE}" srcOrd="1" destOrd="0" presId="urn:microsoft.com/office/officeart/2005/8/layout/vList4"/>
    <dgm:cxn modelId="{9CC92DB4-9270-4CA6-ACCF-0237873717BB}" type="presOf" srcId="{CEF89F61-608F-4EC2-B451-85D9F61E3FA8}" destId="{212B1919-1D6F-4B7C-B969-97F411F2AB5F}" srcOrd="0" destOrd="0" presId="urn:microsoft.com/office/officeart/2005/8/layout/vList4"/>
    <dgm:cxn modelId="{D00E5ECD-D431-470A-A4D5-EE1A7AC44DD0}" type="presOf" srcId="{AD03B53C-B17A-441C-84F2-03181D65F9FB}" destId="{76B516CA-F7B5-455F-86F3-74DE046A8DD9}" srcOrd="0" destOrd="0" presId="urn:microsoft.com/office/officeart/2005/8/layout/vList4"/>
    <dgm:cxn modelId="{B0C432FD-F1A0-493A-964B-F9154E036422}" type="presOf" srcId="{AD03B53C-B17A-441C-84F2-03181D65F9FB}" destId="{51F36325-FB2C-44A1-82BD-E1D53ACED77E}" srcOrd="1" destOrd="0" presId="urn:microsoft.com/office/officeart/2005/8/layout/vList4"/>
    <dgm:cxn modelId="{A05FDF88-AC9D-4F35-8D45-0D954B93F0D4}" srcId="{FF6F8381-D32A-4DD3-81FC-46E83BFA4DBB}" destId="{CEF89F61-608F-4EC2-B451-85D9F61E3FA8}" srcOrd="0" destOrd="0" parTransId="{6520BEE1-F2BB-4CD3-901A-AE1A91518550}" sibTransId="{8983EE7E-34EC-404C-9408-61E036466827}"/>
    <dgm:cxn modelId="{A313C13B-621D-4192-BEEF-718D84C24E7A}" type="presOf" srcId="{FF6F8381-D32A-4DD3-81FC-46E83BFA4DBB}" destId="{C558EE41-E0A3-4CB6-BAEF-B8AA2268B02E}" srcOrd="0" destOrd="0" presId="urn:microsoft.com/office/officeart/2005/8/layout/vList4"/>
    <dgm:cxn modelId="{1C9D6EED-54BB-4ACC-A25F-275CE446BAA5}" srcId="{FF6F8381-D32A-4DD3-81FC-46E83BFA4DBB}" destId="{AD03B53C-B17A-441C-84F2-03181D65F9FB}" srcOrd="1" destOrd="0" parTransId="{089CD294-7ECE-480B-B67A-3E1268F74569}" sibTransId="{B8968621-E449-4F38-A66E-50CF5003DD0B}"/>
    <dgm:cxn modelId="{FD18F15D-016F-4819-B231-22366D0874ED}" type="presParOf" srcId="{C558EE41-E0A3-4CB6-BAEF-B8AA2268B02E}" destId="{FB5F8491-DE93-4AD2-BF60-008444A3CE69}" srcOrd="0" destOrd="0" presId="urn:microsoft.com/office/officeart/2005/8/layout/vList4"/>
    <dgm:cxn modelId="{34B4CF5C-D404-4BB3-BD7A-92D49E5FD25F}" type="presParOf" srcId="{FB5F8491-DE93-4AD2-BF60-008444A3CE69}" destId="{212B1919-1D6F-4B7C-B969-97F411F2AB5F}" srcOrd="0" destOrd="0" presId="urn:microsoft.com/office/officeart/2005/8/layout/vList4"/>
    <dgm:cxn modelId="{35C22C77-6680-443A-8D96-1B7315A704D6}" type="presParOf" srcId="{FB5F8491-DE93-4AD2-BF60-008444A3CE69}" destId="{6E6E4B20-E4C4-4E3E-A95B-B51885CD9258}" srcOrd="1" destOrd="0" presId="urn:microsoft.com/office/officeart/2005/8/layout/vList4"/>
    <dgm:cxn modelId="{0A660E77-5B88-45AD-AA3F-AA6F98E05F13}" type="presParOf" srcId="{FB5F8491-DE93-4AD2-BF60-008444A3CE69}" destId="{174B3625-9E35-4EB9-B190-CD8025CFE7DE}" srcOrd="2" destOrd="0" presId="urn:microsoft.com/office/officeart/2005/8/layout/vList4"/>
    <dgm:cxn modelId="{F190BC4C-671F-4497-97CD-ACC437A997DC}" type="presParOf" srcId="{C558EE41-E0A3-4CB6-BAEF-B8AA2268B02E}" destId="{87C3FE86-250C-495E-AC13-AF6914C596D0}" srcOrd="1" destOrd="0" presId="urn:microsoft.com/office/officeart/2005/8/layout/vList4"/>
    <dgm:cxn modelId="{14E9A579-7150-4832-855F-ACF450D2E2B6}" type="presParOf" srcId="{C558EE41-E0A3-4CB6-BAEF-B8AA2268B02E}" destId="{47414303-D7EB-4E76-B461-9D1001C535B6}" srcOrd="2" destOrd="0" presId="urn:microsoft.com/office/officeart/2005/8/layout/vList4"/>
    <dgm:cxn modelId="{AECE8C3B-3ECB-4A87-A34D-855309C55F9D}" type="presParOf" srcId="{47414303-D7EB-4E76-B461-9D1001C535B6}" destId="{76B516CA-F7B5-455F-86F3-74DE046A8DD9}" srcOrd="0" destOrd="0" presId="urn:microsoft.com/office/officeart/2005/8/layout/vList4"/>
    <dgm:cxn modelId="{B8BCF15A-1506-4A7A-BD0C-1AD9B50D4409}" type="presParOf" srcId="{47414303-D7EB-4E76-B461-9D1001C535B6}" destId="{3031C02C-43B9-4F1D-BF40-C8106BB7748D}" srcOrd="1" destOrd="0" presId="urn:microsoft.com/office/officeart/2005/8/layout/vList4"/>
    <dgm:cxn modelId="{5B8433DD-C909-495C-ACB1-0CD59964599F}" type="presParOf" srcId="{47414303-D7EB-4E76-B461-9D1001C535B6}" destId="{51F36325-FB2C-44A1-82BD-E1D53ACED77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C35C38-60E0-4B97-9729-028919CC343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E2F2873E-B224-4248-82AB-258301BF0722}">
      <dgm:prSet phldrT="[Texto]"/>
      <dgm:spPr/>
      <dgm:t>
        <a:bodyPr/>
        <a:lstStyle/>
        <a:p>
          <a:r>
            <a:rPr lang="es-ES" dirty="0"/>
            <a:t>Juan Pablo Moreno</a:t>
          </a:r>
        </a:p>
      </dgm:t>
    </dgm:pt>
    <dgm:pt modelId="{CAC0F152-4B9B-4E98-8FF4-82D5B740AE2E}" type="parTrans" cxnId="{F621C1B0-B67C-4593-9B90-DDE12A8522FD}">
      <dgm:prSet/>
      <dgm:spPr/>
      <dgm:t>
        <a:bodyPr/>
        <a:lstStyle/>
        <a:p>
          <a:endParaRPr lang="es-ES"/>
        </a:p>
      </dgm:t>
    </dgm:pt>
    <dgm:pt modelId="{471C7313-2ADD-47DA-ADAD-87016D644350}" type="sibTrans" cxnId="{F621C1B0-B67C-4593-9B90-DDE12A8522FD}">
      <dgm:prSet/>
      <dgm:spPr/>
      <dgm:t>
        <a:bodyPr/>
        <a:lstStyle/>
        <a:p>
          <a:endParaRPr lang="es-ES"/>
        </a:p>
      </dgm:t>
    </dgm:pt>
    <dgm:pt modelId="{2A144D3D-6789-4609-BFB8-6F44A378B093}">
      <dgm:prSet phldrT="[Texto]"/>
      <dgm:spPr/>
      <dgm:t>
        <a:bodyPr/>
        <a:lstStyle/>
        <a:p>
          <a:r>
            <a:rPr lang="es-ES" dirty="0"/>
            <a:t>Médico de Familia</a:t>
          </a:r>
        </a:p>
      </dgm:t>
    </dgm:pt>
    <dgm:pt modelId="{43856DEB-E923-4ED7-B50B-25B079CD64FF}" type="parTrans" cxnId="{04610E7F-E2CD-41B9-9FA6-CF0A24F31F17}">
      <dgm:prSet/>
      <dgm:spPr/>
      <dgm:t>
        <a:bodyPr/>
        <a:lstStyle/>
        <a:p>
          <a:endParaRPr lang="es-ES"/>
        </a:p>
      </dgm:t>
    </dgm:pt>
    <dgm:pt modelId="{701E3087-2539-4D43-BC6D-A6DEAEC610F1}" type="sibTrans" cxnId="{04610E7F-E2CD-41B9-9FA6-CF0A24F31F17}">
      <dgm:prSet/>
      <dgm:spPr/>
      <dgm:t>
        <a:bodyPr/>
        <a:lstStyle/>
        <a:p>
          <a:endParaRPr lang="es-ES"/>
        </a:p>
      </dgm:t>
    </dgm:pt>
    <dgm:pt modelId="{4ED2D085-1D88-4A45-BF60-64DC84A67AB5}">
      <dgm:prSet phldrT="[Texto]"/>
      <dgm:spPr/>
      <dgm:t>
        <a:bodyPr/>
        <a:lstStyle/>
        <a:p>
          <a:r>
            <a:rPr lang="es-ES" dirty="0"/>
            <a:t>Director de Centro de Salud</a:t>
          </a:r>
        </a:p>
      </dgm:t>
    </dgm:pt>
    <dgm:pt modelId="{0A7254D6-F3DB-42D9-81EE-C02207175AFB}" type="parTrans" cxnId="{7FE0EACF-D0A4-469C-9AB2-C6BA906827A5}">
      <dgm:prSet/>
      <dgm:spPr/>
      <dgm:t>
        <a:bodyPr/>
        <a:lstStyle/>
        <a:p>
          <a:endParaRPr lang="es-ES"/>
        </a:p>
      </dgm:t>
    </dgm:pt>
    <dgm:pt modelId="{A3F9AAEB-A3CD-445E-9886-F29D2A38702E}" type="sibTrans" cxnId="{7FE0EACF-D0A4-469C-9AB2-C6BA906827A5}">
      <dgm:prSet/>
      <dgm:spPr/>
      <dgm:t>
        <a:bodyPr/>
        <a:lstStyle/>
        <a:p>
          <a:endParaRPr lang="es-ES"/>
        </a:p>
      </dgm:t>
    </dgm:pt>
    <dgm:pt modelId="{13FF56E6-0E96-4836-86C6-8C28D27DD04D}" type="pres">
      <dgm:prSet presAssocID="{AEC35C38-60E0-4B97-9729-028919CC3430}" presName="linear" presStyleCnt="0">
        <dgm:presLayoutVars>
          <dgm:dir/>
          <dgm:resizeHandles val="exact"/>
        </dgm:presLayoutVars>
      </dgm:prSet>
      <dgm:spPr/>
    </dgm:pt>
    <dgm:pt modelId="{9495EC64-3119-4C82-9AEB-4A5C18025484}" type="pres">
      <dgm:prSet presAssocID="{E2F2873E-B224-4248-82AB-258301BF0722}" presName="comp" presStyleCnt="0"/>
      <dgm:spPr/>
    </dgm:pt>
    <dgm:pt modelId="{AA4682BA-3451-4DF9-8533-E997BC14415C}" type="pres">
      <dgm:prSet presAssocID="{E2F2873E-B224-4248-82AB-258301BF0722}" presName="box" presStyleLbl="node1" presStyleIdx="0" presStyleCnt="1" custScaleX="89553" custScaleY="51157" custLinFactNeighborX="-1389" custLinFactNeighborY="-15555"/>
      <dgm:spPr/>
    </dgm:pt>
    <dgm:pt modelId="{513B441C-D89A-4724-B53A-3710F91A545F}" type="pres">
      <dgm:prSet presAssocID="{E2F2873E-B224-4248-82AB-258301BF0722}" presName="img" presStyleLbl="fgImgPlace1" presStyleIdx="0" presStyleCnt="1" custScaleX="120833" custScaleY="6383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AC6BC798-C965-496D-9AF0-1F5BB0C0E9A1}" type="pres">
      <dgm:prSet presAssocID="{E2F2873E-B224-4248-82AB-258301BF0722}" presName="text" presStyleLbl="node1" presStyleIdx="0" presStyleCnt="1">
        <dgm:presLayoutVars>
          <dgm:bulletEnabled val="1"/>
        </dgm:presLayoutVars>
      </dgm:prSet>
      <dgm:spPr/>
    </dgm:pt>
  </dgm:ptLst>
  <dgm:cxnLst>
    <dgm:cxn modelId="{D0F48457-295C-44E0-97C3-04A13F2F103A}" type="presOf" srcId="{E2F2873E-B224-4248-82AB-258301BF0722}" destId="{AA4682BA-3451-4DF9-8533-E997BC14415C}" srcOrd="0" destOrd="0" presId="urn:microsoft.com/office/officeart/2005/8/layout/vList4"/>
    <dgm:cxn modelId="{66D4FEA8-9485-4017-8B14-CF94AA29A615}" type="presOf" srcId="{4ED2D085-1D88-4A45-BF60-64DC84A67AB5}" destId="{AC6BC798-C965-496D-9AF0-1F5BB0C0E9A1}" srcOrd="1" destOrd="2" presId="urn:microsoft.com/office/officeart/2005/8/layout/vList4"/>
    <dgm:cxn modelId="{28125F65-6394-4D22-ADB0-D51E03C56C2B}" type="presOf" srcId="{2A144D3D-6789-4609-BFB8-6F44A378B093}" destId="{AA4682BA-3451-4DF9-8533-E997BC14415C}" srcOrd="0" destOrd="1" presId="urn:microsoft.com/office/officeart/2005/8/layout/vList4"/>
    <dgm:cxn modelId="{C0B25181-DF94-491E-A26D-B5449BB6A0CC}" type="presOf" srcId="{E2F2873E-B224-4248-82AB-258301BF0722}" destId="{AC6BC798-C965-496D-9AF0-1F5BB0C0E9A1}" srcOrd="1" destOrd="0" presId="urn:microsoft.com/office/officeart/2005/8/layout/vList4"/>
    <dgm:cxn modelId="{04610E7F-E2CD-41B9-9FA6-CF0A24F31F17}" srcId="{E2F2873E-B224-4248-82AB-258301BF0722}" destId="{2A144D3D-6789-4609-BFB8-6F44A378B093}" srcOrd="0" destOrd="0" parTransId="{43856DEB-E923-4ED7-B50B-25B079CD64FF}" sibTransId="{701E3087-2539-4D43-BC6D-A6DEAEC610F1}"/>
    <dgm:cxn modelId="{3673E0FA-6866-4CD2-BA14-84215CD33844}" type="presOf" srcId="{AEC35C38-60E0-4B97-9729-028919CC3430}" destId="{13FF56E6-0E96-4836-86C6-8C28D27DD04D}" srcOrd="0" destOrd="0" presId="urn:microsoft.com/office/officeart/2005/8/layout/vList4"/>
    <dgm:cxn modelId="{7FE0EACF-D0A4-469C-9AB2-C6BA906827A5}" srcId="{E2F2873E-B224-4248-82AB-258301BF0722}" destId="{4ED2D085-1D88-4A45-BF60-64DC84A67AB5}" srcOrd="1" destOrd="0" parTransId="{0A7254D6-F3DB-42D9-81EE-C02207175AFB}" sibTransId="{A3F9AAEB-A3CD-445E-9886-F29D2A38702E}"/>
    <dgm:cxn modelId="{F7124C50-2066-4B30-B796-56A4261CAECF}" type="presOf" srcId="{4ED2D085-1D88-4A45-BF60-64DC84A67AB5}" destId="{AA4682BA-3451-4DF9-8533-E997BC14415C}" srcOrd="0" destOrd="2" presId="urn:microsoft.com/office/officeart/2005/8/layout/vList4"/>
    <dgm:cxn modelId="{20FFEDDD-8B50-420F-ABE3-7BEA7FD937B8}" type="presOf" srcId="{2A144D3D-6789-4609-BFB8-6F44A378B093}" destId="{AC6BC798-C965-496D-9AF0-1F5BB0C0E9A1}" srcOrd="1" destOrd="1" presId="urn:microsoft.com/office/officeart/2005/8/layout/vList4"/>
    <dgm:cxn modelId="{F621C1B0-B67C-4593-9B90-DDE12A8522FD}" srcId="{AEC35C38-60E0-4B97-9729-028919CC3430}" destId="{E2F2873E-B224-4248-82AB-258301BF0722}" srcOrd="0" destOrd="0" parTransId="{CAC0F152-4B9B-4E98-8FF4-82D5B740AE2E}" sibTransId="{471C7313-2ADD-47DA-ADAD-87016D644350}"/>
    <dgm:cxn modelId="{1549747B-DF3D-47A9-8864-DD840CC6679A}" type="presParOf" srcId="{13FF56E6-0E96-4836-86C6-8C28D27DD04D}" destId="{9495EC64-3119-4C82-9AEB-4A5C18025484}" srcOrd="0" destOrd="0" presId="urn:microsoft.com/office/officeart/2005/8/layout/vList4"/>
    <dgm:cxn modelId="{4D22E59F-72A8-47C1-B68F-E57A852FDB63}" type="presParOf" srcId="{9495EC64-3119-4C82-9AEB-4A5C18025484}" destId="{AA4682BA-3451-4DF9-8533-E997BC14415C}" srcOrd="0" destOrd="0" presId="urn:microsoft.com/office/officeart/2005/8/layout/vList4"/>
    <dgm:cxn modelId="{D0E7B632-E686-4B8A-9BA9-598BACDAAA19}" type="presParOf" srcId="{9495EC64-3119-4C82-9AEB-4A5C18025484}" destId="{513B441C-D89A-4724-B53A-3710F91A545F}" srcOrd="1" destOrd="0" presId="urn:microsoft.com/office/officeart/2005/8/layout/vList4"/>
    <dgm:cxn modelId="{7194F773-484D-4FCE-BF5C-8AE517748FFA}" type="presParOf" srcId="{9495EC64-3119-4C82-9AEB-4A5C18025484}" destId="{AC6BC798-C965-496D-9AF0-1F5BB0C0E9A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91BAED-66A4-4844-B9C0-E0AF109F27F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000B9C30-0693-4C6B-9ACE-588DC119F74A}">
      <dgm:prSet phldrT="[Texto]" custT="1"/>
      <dgm:spPr/>
      <dgm:t>
        <a:bodyPr/>
        <a:lstStyle/>
        <a:p>
          <a:r>
            <a:rPr lang="es-ES" sz="1800" b="1" dirty="0"/>
            <a:t>Juan Jesús Pérez</a:t>
          </a:r>
        </a:p>
      </dgm:t>
    </dgm:pt>
    <dgm:pt modelId="{D2F2EB40-0A97-477C-8089-612F62D6938A}" type="parTrans" cxnId="{25F0A593-85A5-4662-BE5D-2ED84705B6B1}">
      <dgm:prSet/>
      <dgm:spPr/>
      <dgm:t>
        <a:bodyPr/>
        <a:lstStyle/>
        <a:p>
          <a:endParaRPr lang="es-ES"/>
        </a:p>
      </dgm:t>
    </dgm:pt>
    <dgm:pt modelId="{FD63922B-F0CF-4FF3-9CC8-DF4931F4BF45}" type="sibTrans" cxnId="{25F0A593-85A5-4662-BE5D-2ED84705B6B1}">
      <dgm:prSet/>
      <dgm:spPr/>
      <dgm:t>
        <a:bodyPr/>
        <a:lstStyle/>
        <a:p>
          <a:endParaRPr lang="es-ES"/>
        </a:p>
      </dgm:t>
    </dgm:pt>
    <dgm:pt modelId="{1B0B9E36-1A3A-4B52-8136-C867F0560748}">
      <dgm:prSet phldrT="[Texto]" custT="1"/>
      <dgm:spPr/>
      <dgm:t>
        <a:bodyPr/>
        <a:lstStyle/>
        <a:p>
          <a:r>
            <a:rPr lang="es-ES" sz="1800" dirty="0"/>
            <a:t>Médico de Familia </a:t>
          </a:r>
        </a:p>
      </dgm:t>
    </dgm:pt>
    <dgm:pt modelId="{8714F55F-560A-425A-BEF5-EA1305BE50CB}" type="parTrans" cxnId="{F983D343-2B08-4103-892F-2ECA5544FFC1}">
      <dgm:prSet/>
      <dgm:spPr/>
      <dgm:t>
        <a:bodyPr/>
        <a:lstStyle/>
        <a:p>
          <a:endParaRPr lang="es-ES"/>
        </a:p>
      </dgm:t>
    </dgm:pt>
    <dgm:pt modelId="{B0D9ADCA-427D-48CC-B6C0-532DEC60C420}" type="sibTrans" cxnId="{F983D343-2B08-4103-892F-2ECA5544FFC1}">
      <dgm:prSet/>
      <dgm:spPr/>
      <dgm:t>
        <a:bodyPr/>
        <a:lstStyle/>
        <a:p>
          <a:endParaRPr lang="es-ES"/>
        </a:p>
      </dgm:t>
    </dgm:pt>
    <dgm:pt modelId="{74B5AF82-232D-48A2-84F8-7BF7F79BE422}">
      <dgm:prSet phldrT="[Texto]" custT="1"/>
      <dgm:spPr/>
      <dgm:t>
        <a:bodyPr/>
        <a:lstStyle/>
        <a:p>
          <a:r>
            <a:rPr lang="es-ES" sz="1600" b="1" dirty="0"/>
            <a:t> </a:t>
          </a:r>
          <a:r>
            <a:rPr lang="es-ES" sz="1800" b="1" dirty="0"/>
            <a:t>José Antonio Moreno</a:t>
          </a:r>
        </a:p>
      </dgm:t>
    </dgm:pt>
    <dgm:pt modelId="{42686473-C6D3-45CC-B425-52FD82039EA3}" type="parTrans" cxnId="{20727D2B-C805-4353-9763-E5AB4C45738D}">
      <dgm:prSet/>
      <dgm:spPr/>
      <dgm:t>
        <a:bodyPr/>
        <a:lstStyle/>
        <a:p>
          <a:endParaRPr lang="es-ES"/>
        </a:p>
      </dgm:t>
    </dgm:pt>
    <dgm:pt modelId="{CF80ED23-033E-4E34-916C-C954BEA811AC}" type="sibTrans" cxnId="{20727D2B-C805-4353-9763-E5AB4C45738D}">
      <dgm:prSet/>
      <dgm:spPr/>
      <dgm:t>
        <a:bodyPr/>
        <a:lstStyle/>
        <a:p>
          <a:endParaRPr lang="es-ES"/>
        </a:p>
      </dgm:t>
    </dgm:pt>
    <dgm:pt modelId="{4DAE62F6-3826-459D-83F7-A15AF7EF3FA1}">
      <dgm:prSet phldrT="[Texto]" custT="1"/>
      <dgm:spPr/>
      <dgm:t>
        <a:bodyPr/>
        <a:lstStyle/>
        <a:p>
          <a:r>
            <a:rPr lang="es-ES" sz="1800" dirty="0"/>
            <a:t>Enfermero</a:t>
          </a:r>
          <a:r>
            <a:rPr lang="es-ES" sz="1600" dirty="0"/>
            <a:t> </a:t>
          </a:r>
          <a:r>
            <a:rPr lang="es-ES" sz="1200" dirty="0"/>
            <a:t>(amplia experiencia en Unidad de Cuidados Intensivos)</a:t>
          </a:r>
        </a:p>
      </dgm:t>
    </dgm:pt>
    <dgm:pt modelId="{F035D3C6-ECE1-41EE-9695-2B0F314CD63C}" type="parTrans" cxnId="{A5D9EE28-CDBA-4F97-95DF-ED29F445445B}">
      <dgm:prSet/>
      <dgm:spPr/>
      <dgm:t>
        <a:bodyPr/>
        <a:lstStyle/>
        <a:p>
          <a:endParaRPr lang="es-ES"/>
        </a:p>
      </dgm:t>
    </dgm:pt>
    <dgm:pt modelId="{382B433C-DCAA-4680-A030-B6A4C389B965}" type="sibTrans" cxnId="{A5D9EE28-CDBA-4F97-95DF-ED29F445445B}">
      <dgm:prSet/>
      <dgm:spPr/>
      <dgm:t>
        <a:bodyPr/>
        <a:lstStyle/>
        <a:p>
          <a:endParaRPr lang="es-ES"/>
        </a:p>
      </dgm:t>
    </dgm:pt>
    <dgm:pt modelId="{3B574FD0-BD54-4E89-B737-0DDDAFBE64A2}">
      <dgm:prSet phldrT="[Texto]" custT="1"/>
      <dgm:spPr/>
      <dgm:t>
        <a:bodyPr/>
        <a:lstStyle/>
        <a:p>
          <a:r>
            <a:rPr lang="es-ES" sz="1800" dirty="0"/>
            <a:t>Profesor de enfermería en  la Universidad de Osuna</a:t>
          </a:r>
        </a:p>
      </dgm:t>
    </dgm:pt>
    <dgm:pt modelId="{6C44F331-61EE-4C48-A65C-56583C31AF63}" type="parTrans" cxnId="{0E6965E8-8397-4BD6-B910-DA9A462FEA9A}">
      <dgm:prSet/>
      <dgm:spPr/>
      <dgm:t>
        <a:bodyPr/>
        <a:lstStyle/>
        <a:p>
          <a:endParaRPr lang="es-ES"/>
        </a:p>
      </dgm:t>
    </dgm:pt>
    <dgm:pt modelId="{A2F2CFF9-6E2F-4DA3-A283-A04D7C9830DF}" type="sibTrans" cxnId="{0E6965E8-8397-4BD6-B910-DA9A462FEA9A}">
      <dgm:prSet/>
      <dgm:spPr/>
      <dgm:t>
        <a:bodyPr/>
        <a:lstStyle/>
        <a:p>
          <a:endParaRPr lang="es-ES"/>
        </a:p>
      </dgm:t>
    </dgm:pt>
    <dgm:pt modelId="{2DF5F9CE-B15B-4954-9B3D-49DB620D1C0C}">
      <dgm:prSet phldrT="[Texto]" custT="1"/>
      <dgm:spPr/>
      <dgm:t>
        <a:bodyPr/>
        <a:lstStyle/>
        <a:p>
          <a:pPr defTabSz="977900">
            <a:lnSpc>
              <a:spcPct val="90000"/>
            </a:lnSpc>
            <a:spcBef>
              <a:spcPct val="0"/>
            </a:spcBef>
            <a:spcAft>
              <a:spcPct val="35000"/>
            </a:spcAft>
          </a:pPr>
          <a:r>
            <a:rPr lang="es-ES" sz="2000" b="0" dirty="0"/>
            <a:t> </a:t>
          </a:r>
          <a:r>
            <a:rPr lang="es-ES" sz="1800" b="0" dirty="0"/>
            <a:t>Nieves Moreno (R2 </a:t>
          </a:r>
          <a:r>
            <a:rPr lang="es-ES" sz="1800" b="0" dirty="0" err="1"/>
            <a:t>MFyC</a:t>
          </a:r>
          <a:r>
            <a:rPr lang="es-ES" sz="1800" b="0" dirty="0"/>
            <a:t>)</a:t>
          </a:r>
        </a:p>
      </dgm:t>
    </dgm:pt>
    <dgm:pt modelId="{62BE2777-5818-4F01-A3F9-D0A31812FF3B}" type="parTrans" cxnId="{F5E133B2-CD70-4136-B371-12BA86286EBC}">
      <dgm:prSet/>
      <dgm:spPr/>
      <dgm:t>
        <a:bodyPr/>
        <a:lstStyle/>
        <a:p>
          <a:endParaRPr lang="es-ES"/>
        </a:p>
      </dgm:t>
    </dgm:pt>
    <dgm:pt modelId="{8AD039F9-5993-43D1-8BE8-AF0655DC62B4}" type="sibTrans" cxnId="{F5E133B2-CD70-4136-B371-12BA86286EBC}">
      <dgm:prSet/>
      <dgm:spPr/>
      <dgm:t>
        <a:bodyPr/>
        <a:lstStyle/>
        <a:p>
          <a:endParaRPr lang="es-ES"/>
        </a:p>
      </dgm:t>
    </dgm:pt>
    <dgm:pt modelId="{6435D6D0-9EAC-4E1C-8AE3-3421E609290F}">
      <dgm:prSet phldrT="[Texto]" custT="1"/>
      <dgm:spPr/>
      <dgm:t>
        <a:bodyPr/>
        <a:lstStyle/>
        <a:p>
          <a:r>
            <a:rPr lang="es-ES" sz="1200" dirty="0"/>
            <a:t>(Responsable de infiltraciones </a:t>
          </a:r>
          <a:r>
            <a:rPr lang="es-ES" sz="1200" dirty="0" err="1"/>
            <a:t>intra</a:t>
          </a:r>
          <a:r>
            <a:rPr lang="es-ES" sz="1200" dirty="0"/>
            <a:t> y </a:t>
          </a:r>
          <a:r>
            <a:rPr lang="es-ES" sz="1200" dirty="0" err="1"/>
            <a:t>extraarticulares</a:t>
          </a:r>
          <a:r>
            <a:rPr lang="es-ES" sz="1200" dirty="0"/>
            <a:t>)</a:t>
          </a:r>
        </a:p>
      </dgm:t>
    </dgm:pt>
    <dgm:pt modelId="{CA5F01AE-4005-4DB9-BB1F-CF9ECE0038C1}" type="parTrans" cxnId="{CF43E818-F7CF-4EBB-970B-ED4F6317499D}">
      <dgm:prSet/>
      <dgm:spPr/>
      <dgm:t>
        <a:bodyPr/>
        <a:lstStyle/>
        <a:p>
          <a:endParaRPr lang="es-ES"/>
        </a:p>
      </dgm:t>
    </dgm:pt>
    <dgm:pt modelId="{09F1C224-7DCF-41FB-9664-FBDD038FA4EE}" type="sibTrans" cxnId="{CF43E818-F7CF-4EBB-970B-ED4F6317499D}">
      <dgm:prSet/>
      <dgm:spPr/>
      <dgm:t>
        <a:bodyPr/>
        <a:lstStyle/>
        <a:p>
          <a:endParaRPr lang="es-ES"/>
        </a:p>
      </dgm:t>
    </dgm:pt>
    <dgm:pt modelId="{0466261D-1C81-4717-BDD3-5B15CD297FF6}" type="pres">
      <dgm:prSet presAssocID="{BF91BAED-66A4-4844-B9C0-E0AF109F27F2}" presName="linear" presStyleCnt="0">
        <dgm:presLayoutVars>
          <dgm:dir/>
          <dgm:resizeHandles val="exact"/>
        </dgm:presLayoutVars>
      </dgm:prSet>
      <dgm:spPr/>
    </dgm:pt>
    <dgm:pt modelId="{6FAC945B-BC66-4976-9FCA-6206D4CD8336}" type="pres">
      <dgm:prSet presAssocID="{000B9C30-0693-4C6B-9ACE-588DC119F74A}" presName="comp" presStyleCnt="0"/>
      <dgm:spPr/>
    </dgm:pt>
    <dgm:pt modelId="{311F3BAD-2710-42C4-B01A-8F12BC11C4B4}" type="pres">
      <dgm:prSet presAssocID="{000B9C30-0693-4C6B-9ACE-588DC119F74A}" presName="box" presStyleLbl="node1" presStyleIdx="0" presStyleCnt="3"/>
      <dgm:spPr/>
    </dgm:pt>
    <dgm:pt modelId="{0D02D790-96FA-416B-B0C4-F858CA8C9269}" type="pres">
      <dgm:prSet presAssocID="{000B9C30-0693-4C6B-9ACE-588DC119F74A}" presName="img" presStyleLbl="fgImgPlace1" presStyleIdx="0" presStyleCnt="3" custScaleX="91015" custScaleY="93029" custLinFactNeighborX="-1958" custLinFactNeighborY="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9000" b="-39000"/>
          </a:stretch>
        </a:blipFill>
      </dgm:spPr>
    </dgm:pt>
    <dgm:pt modelId="{09F988CC-A702-48CA-BC06-CE4E68095F63}" type="pres">
      <dgm:prSet presAssocID="{000B9C30-0693-4C6B-9ACE-588DC119F74A}" presName="text" presStyleLbl="node1" presStyleIdx="0" presStyleCnt="3">
        <dgm:presLayoutVars>
          <dgm:bulletEnabled val="1"/>
        </dgm:presLayoutVars>
      </dgm:prSet>
      <dgm:spPr/>
    </dgm:pt>
    <dgm:pt modelId="{02CE29DC-140C-4FC2-8EDE-D216A0E6362E}" type="pres">
      <dgm:prSet presAssocID="{FD63922B-F0CF-4FF3-9CC8-DF4931F4BF45}" presName="spacer" presStyleCnt="0"/>
      <dgm:spPr/>
    </dgm:pt>
    <dgm:pt modelId="{B82407EE-7B3D-4CC4-B01A-E8A9B0F8B89A}" type="pres">
      <dgm:prSet presAssocID="{74B5AF82-232D-48A2-84F8-7BF7F79BE422}" presName="comp" presStyleCnt="0"/>
      <dgm:spPr/>
    </dgm:pt>
    <dgm:pt modelId="{B792F1D6-6A28-47BB-9042-D62D1FD684FD}" type="pres">
      <dgm:prSet presAssocID="{74B5AF82-232D-48A2-84F8-7BF7F79BE422}" presName="box" presStyleLbl="node1" presStyleIdx="1" presStyleCnt="3" custScaleY="113761"/>
      <dgm:spPr/>
    </dgm:pt>
    <dgm:pt modelId="{025F5BC6-F5ED-4813-A6B0-72B0CE98CEF6}" type="pres">
      <dgm:prSet presAssocID="{74B5AF82-232D-48A2-84F8-7BF7F79BE422}" presName="img" presStyleLbl="fgImgPlace1" presStyleIdx="1" presStyleCnt="3" custLinFactNeighborX="-3277" custLinFactNeighborY="222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9000" b="-39000"/>
          </a:stretch>
        </a:blipFill>
      </dgm:spPr>
    </dgm:pt>
    <dgm:pt modelId="{7C4EB3FA-0DAC-4298-8458-A1E6EDD55B05}" type="pres">
      <dgm:prSet presAssocID="{74B5AF82-232D-48A2-84F8-7BF7F79BE422}" presName="text" presStyleLbl="node1" presStyleIdx="1" presStyleCnt="3">
        <dgm:presLayoutVars>
          <dgm:bulletEnabled val="1"/>
        </dgm:presLayoutVars>
      </dgm:prSet>
      <dgm:spPr/>
    </dgm:pt>
    <dgm:pt modelId="{4A2A4D1F-4721-426E-A306-DFFB9C533376}" type="pres">
      <dgm:prSet presAssocID="{CF80ED23-033E-4E34-916C-C954BEA811AC}" presName="spacer" presStyleCnt="0"/>
      <dgm:spPr/>
    </dgm:pt>
    <dgm:pt modelId="{8168DBE9-3642-4DE8-84B6-F44BC0B62BB3}" type="pres">
      <dgm:prSet presAssocID="{2DF5F9CE-B15B-4954-9B3D-49DB620D1C0C}" presName="comp" presStyleCnt="0"/>
      <dgm:spPr/>
    </dgm:pt>
    <dgm:pt modelId="{F33AEA42-B21A-4676-AE62-48C81298BD95}" type="pres">
      <dgm:prSet presAssocID="{2DF5F9CE-B15B-4954-9B3D-49DB620D1C0C}" presName="box" presStyleLbl="node1" presStyleIdx="2" presStyleCnt="3" custScaleY="95319"/>
      <dgm:spPr/>
    </dgm:pt>
    <dgm:pt modelId="{741AFD16-9BCB-49BD-93F8-86F43EFC6204}" type="pres">
      <dgm:prSet presAssocID="{2DF5F9CE-B15B-4954-9B3D-49DB620D1C0C}" presName="img" presStyleLbl="fgImgPlace1" presStyleIdx="2" presStyleCnt="3" custScaleX="86117" custScaleY="96631" custLinFactNeighborX="-4407" custLinFactNeighborY="690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9000" b="-39000"/>
          </a:stretch>
        </a:blipFill>
      </dgm:spPr>
    </dgm:pt>
    <dgm:pt modelId="{0D88675A-6443-4F06-8854-316CF6EB6EFB}" type="pres">
      <dgm:prSet presAssocID="{2DF5F9CE-B15B-4954-9B3D-49DB620D1C0C}" presName="text" presStyleLbl="node1" presStyleIdx="2" presStyleCnt="3">
        <dgm:presLayoutVars>
          <dgm:bulletEnabled val="1"/>
        </dgm:presLayoutVars>
      </dgm:prSet>
      <dgm:spPr/>
    </dgm:pt>
  </dgm:ptLst>
  <dgm:cxnLst>
    <dgm:cxn modelId="{CC91280F-4A9F-4A9F-94A0-D35E933A1CA7}" type="presOf" srcId="{3B574FD0-BD54-4E89-B737-0DDDAFBE64A2}" destId="{B792F1D6-6A28-47BB-9042-D62D1FD684FD}" srcOrd="0" destOrd="2" presId="urn:microsoft.com/office/officeart/2005/8/layout/vList4"/>
    <dgm:cxn modelId="{8596BA97-BEF1-46B9-AA71-0E8EEC77571C}" type="presOf" srcId="{1B0B9E36-1A3A-4B52-8136-C867F0560748}" destId="{311F3BAD-2710-42C4-B01A-8F12BC11C4B4}" srcOrd="0" destOrd="1" presId="urn:microsoft.com/office/officeart/2005/8/layout/vList4"/>
    <dgm:cxn modelId="{BAACAA44-86AF-4876-8CE3-38F89733F1B3}" type="presOf" srcId="{2DF5F9CE-B15B-4954-9B3D-49DB620D1C0C}" destId="{0D88675A-6443-4F06-8854-316CF6EB6EFB}" srcOrd="1" destOrd="0" presId="urn:microsoft.com/office/officeart/2005/8/layout/vList4"/>
    <dgm:cxn modelId="{F5E133B2-CD70-4136-B371-12BA86286EBC}" srcId="{BF91BAED-66A4-4844-B9C0-E0AF109F27F2}" destId="{2DF5F9CE-B15B-4954-9B3D-49DB620D1C0C}" srcOrd="2" destOrd="0" parTransId="{62BE2777-5818-4F01-A3F9-D0A31812FF3B}" sibTransId="{8AD039F9-5993-43D1-8BE8-AF0655DC62B4}"/>
    <dgm:cxn modelId="{4E86C1B3-D91F-46C4-9332-4F7A9F65DD0F}" type="presOf" srcId="{000B9C30-0693-4C6B-9ACE-588DC119F74A}" destId="{311F3BAD-2710-42C4-B01A-8F12BC11C4B4}" srcOrd="0" destOrd="0" presId="urn:microsoft.com/office/officeart/2005/8/layout/vList4"/>
    <dgm:cxn modelId="{25F0A593-85A5-4662-BE5D-2ED84705B6B1}" srcId="{BF91BAED-66A4-4844-B9C0-E0AF109F27F2}" destId="{000B9C30-0693-4C6B-9ACE-588DC119F74A}" srcOrd="0" destOrd="0" parTransId="{D2F2EB40-0A97-477C-8089-612F62D6938A}" sibTransId="{FD63922B-F0CF-4FF3-9CC8-DF4931F4BF45}"/>
    <dgm:cxn modelId="{F97F02A3-8B0D-4090-9EFB-8D841A85F38B}" type="presOf" srcId="{2DF5F9CE-B15B-4954-9B3D-49DB620D1C0C}" destId="{F33AEA42-B21A-4676-AE62-48C81298BD95}" srcOrd="0" destOrd="0" presId="urn:microsoft.com/office/officeart/2005/8/layout/vList4"/>
    <dgm:cxn modelId="{5649BD33-698F-452C-9E21-484132938F9C}" type="presOf" srcId="{BF91BAED-66A4-4844-B9C0-E0AF109F27F2}" destId="{0466261D-1C81-4717-BDD3-5B15CD297FF6}" srcOrd="0" destOrd="0" presId="urn:microsoft.com/office/officeart/2005/8/layout/vList4"/>
    <dgm:cxn modelId="{9F3B1287-E3D7-4F9B-A17D-945DA24B5896}" type="presOf" srcId="{6435D6D0-9EAC-4E1C-8AE3-3421E609290F}" destId="{09F988CC-A702-48CA-BC06-CE4E68095F63}" srcOrd="1" destOrd="2" presId="urn:microsoft.com/office/officeart/2005/8/layout/vList4"/>
    <dgm:cxn modelId="{5D7D1856-C81B-472F-9C40-24D4BB6C18A5}" type="presOf" srcId="{4DAE62F6-3826-459D-83F7-A15AF7EF3FA1}" destId="{B792F1D6-6A28-47BB-9042-D62D1FD684FD}" srcOrd="0" destOrd="1" presId="urn:microsoft.com/office/officeart/2005/8/layout/vList4"/>
    <dgm:cxn modelId="{F2C72AA3-E0DD-48AE-BE7E-99FD87694604}" type="presOf" srcId="{74B5AF82-232D-48A2-84F8-7BF7F79BE422}" destId="{7C4EB3FA-0DAC-4298-8458-A1E6EDD55B05}" srcOrd="1" destOrd="0" presId="urn:microsoft.com/office/officeart/2005/8/layout/vList4"/>
    <dgm:cxn modelId="{A5D9EE28-CDBA-4F97-95DF-ED29F445445B}" srcId="{74B5AF82-232D-48A2-84F8-7BF7F79BE422}" destId="{4DAE62F6-3826-459D-83F7-A15AF7EF3FA1}" srcOrd="0" destOrd="0" parTransId="{F035D3C6-ECE1-41EE-9695-2B0F314CD63C}" sibTransId="{382B433C-DCAA-4680-A030-B6A4C389B965}"/>
    <dgm:cxn modelId="{B69BB4E1-6FAA-4C33-8E0B-FE1346812451}" type="presOf" srcId="{000B9C30-0693-4C6B-9ACE-588DC119F74A}" destId="{09F988CC-A702-48CA-BC06-CE4E68095F63}" srcOrd="1" destOrd="0" presId="urn:microsoft.com/office/officeart/2005/8/layout/vList4"/>
    <dgm:cxn modelId="{CF43E818-F7CF-4EBB-970B-ED4F6317499D}" srcId="{000B9C30-0693-4C6B-9ACE-588DC119F74A}" destId="{6435D6D0-9EAC-4E1C-8AE3-3421E609290F}" srcOrd="1" destOrd="0" parTransId="{CA5F01AE-4005-4DB9-BB1F-CF9ECE0038C1}" sibTransId="{09F1C224-7DCF-41FB-9664-FBDD038FA4EE}"/>
    <dgm:cxn modelId="{1B7E22C0-6D64-4107-8C06-CF956017E9AA}" type="presOf" srcId="{4DAE62F6-3826-459D-83F7-A15AF7EF3FA1}" destId="{7C4EB3FA-0DAC-4298-8458-A1E6EDD55B05}" srcOrd="1" destOrd="1" presId="urn:microsoft.com/office/officeart/2005/8/layout/vList4"/>
    <dgm:cxn modelId="{F983D343-2B08-4103-892F-2ECA5544FFC1}" srcId="{000B9C30-0693-4C6B-9ACE-588DC119F74A}" destId="{1B0B9E36-1A3A-4B52-8136-C867F0560748}" srcOrd="0" destOrd="0" parTransId="{8714F55F-560A-425A-BEF5-EA1305BE50CB}" sibTransId="{B0D9ADCA-427D-48CC-B6C0-532DEC60C420}"/>
    <dgm:cxn modelId="{9201D214-BE9C-4795-9692-F95179867220}" type="presOf" srcId="{74B5AF82-232D-48A2-84F8-7BF7F79BE422}" destId="{B792F1D6-6A28-47BB-9042-D62D1FD684FD}" srcOrd="0" destOrd="0" presId="urn:microsoft.com/office/officeart/2005/8/layout/vList4"/>
    <dgm:cxn modelId="{0E472D4E-5043-41CA-9798-203B2AFD1883}" type="presOf" srcId="{6435D6D0-9EAC-4E1C-8AE3-3421E609290F}" destId="{311F3BAD-2710-42C4-B01A-8F12BC11C4B4}" srcOrd="0" destOrd="2" presId="urn:microsoft.com/office/officeart/2005/8/layout/vList4"/>
    <dgm:cxn modelId="{E18578D0-B13B-41F1-BFC8-63999A29D819}" type="presOf" srcId="{3B574FD0-BD54-4E89-B737-0DDDAFBE64A2}" destId="{7C4EB3FA-0DAC-4298-8458-A1E6EDD55B05}" srcOrd="1" destOrd="2" presId="urn:microsoft.com/office/officeart/2005/8/layout/vList4"/>
    <dgm:cxn modelId="{20727D2B-C805-4353-9763-E5AB4C45738D}" srcId="{BF91BAED-66A4-4844-B9C0-E0AF109F27F2}" destId="{74B5AF82-232D-48A2-84F8-7BF7F79BE422}" srcOrd="1" destOrd="0" parTransId="{42686473-C6D3-45CC-B425-52FD82039EA3}" sibTransId="{CF80ED23-033E-4E34-916C-C954BEA811AC}"/>
    <dgm:cxn modelId="{0E6965E8-8397-4BD6-B910-DA9A462FEA9A}" srcId="{74B5AF82-232D-48A2-84F8-7BF7F79BE422}" destId="{3B574FD0-BD54-4E89-B737-0DDDAFBE64A2}" srcOrd="1" destOrd="0" parTransId="{6C44F331-61EE-4C48-A65C-56583C31AF63}" sibTransId="{A2F2CFF9-6E2F-4DA3-A283-A04D7C9830DF}"/>
    <dgm:cxn modelId="{3817CC47-D842-4868-8E58-84A111DEF533}" type="presOf" srcId="{1B0B9E36-1A3A-4B52-8136-C867F0560748}" destId="{09F988CC-A702-48CA-BC06-CE4E68095F63}" srcOrd="1" destOrd="1" presId="urn:microsoft.com/office/officeart/2005/8/layout/vList4"/>
    <dgm:cxn modelId="{3E76D728-EA54-460A-A671-273F36AD1ADD}" type="presParOf" srcId="{0466261D-1C81-4717-BDD3-5B15CD297FF6}" destId="{6FAC945B-BC66-4976-9FCA-6206D4CD8336}" srcOrd="0" destOrd="0" presId="urn:microsoft.com/office/officeart/2005/8/layout/vList4"/>
    <dgm:cxn modelId="{571071BF-A48E-40C9-87C2-D93CBFEB2AF1}" type="presParOf" srcId="{6FAC945B-BC66-4976-9FCA-6206D4CD8336}" destId="{311F3BAD-2710-42C4-B01A-8F12BC11C4B4}" srcOrd="0" destOrd="0" presId="urn:microsoft.com/office/officeart/2005/8/layout/vList4"/>
    <dgm:cxn modelId="{E84189CF-43A4-4EA7-BF55-4FC4804C53A3}" type="presParOf" srcId="{6FAC945B-BC66-4976-9FCA-6206D4CD8336}" destId="{0D02D790-96FA-416B-B0C4-F858CA8C9269}" srcOrd="1" destOrd="0" presId="urn:microsoft.com/office/officeart/2005/8/layout/vList4"/>
    <dgm:cxn modelId="{D045A440-A634-4D22-9CE7-5CDF9436737E}" type="presParOf" srcId="{6FAC945B-BC66-4976-9FCA-6206D4CD8336}" destId="{09F988CC-A702-48CA-BC06-CE4E68095F63}" srcOrd="2" destOrd="0" presId="urn:microsoft.com/office/officeart/2005/8/layout/vList4"/>
    <dgm:cxn modelId="{92BD6E8F-69EE-42D7-B15C-04CFEAEBAFA2}" type="presParOf" srcId="{0466261D-1C81-4717-BDD3-5B15CD297FF6}" destId="{02CE29DC-140C-4FC2-8EDE-D216A0E6362E}" srcOrd="1" destOrd="0" presId="urn:microsoft.com/office/officeart/2005/8/layout/vList4"/>
    <dgm:cxn modelId="{36E6C586-C61B-45D4-A34B-CF972FA88889}" type="presParOf" srcId="{0466261D-1C81-4717-BDD3-5B15CD297FF6}" destId="{B82407EE-7B3D-4CC4-B01A-E8A9B0F8B89A}" srcOrd="2" destOrd="0" presId="urn:microsoft.com/office/officeart/2005/8/layout/vList4"/>
    <dgm:cxn modelId="{D11EB0F6-5118-4CAE-B2C6-20BB384B9439}" type="presParOf" srcId="{B82407EE-7B3D-4CC4-B01A-E8A9B0F8B89A}" destId="{B792F1D6-6A28-47BB-9042-D62D1FD684FD}" srcOrd="0" destOrd="0" presId="urn:microsoft.com/office/officeart/2005/8/layout/vList4"/>
    <dgm:cxn modelId="{4A0322D9-AA46-4986-92F9-942F5974924B}" type="presParOf" srcId="{B82407EE-7B3D-4CC4-B01A-E8A9B0F8B89A}" destId="{025F5BC6-F5ED-4813-A6B0-72B0CE98CEF6}" srcOrd="1" destOrd="0" presId="urn:microsoft.com/office/officeart/2005/8/layout/vList4"/>
    <dgm:cxn modelId="{2982CF40-E394-4429-8121-E93BA35F103D}" type="presParOf" srcId="{B82407EE-7B3D-4CC4-B01A-E8A9B0F8B89A}" destId="{7C4EB3FA-0DAC-4298-8458-A1E6EDD55B05}" srcOrd="2" destOrd="0" presId="urn:microsoft.com/office/officeart/2005/8/layout/vList4"/>
    <dgm:cxn modelId="{C40C1804-3367-436A-8AAC-3DC5FF2B3BFF}" type="presParOf" srcId="{0466261D-1C81-4717-BDD3-5B15CD297FF6}" destId="{4A2A4D1F-4721-426E-A306-DFFB9C533376}" srcOrd="3" destOrd="0" presId="urn:microsoft.com/office/officeart/2005/8/layout/vList4"/>
    <dgm:cxn modelId="{87692113-4C1A-45E9-9489-F818802BF18E}" type="presParOf" srcId="{0466261D-1C81-4717-BDD3-5B15CD297FF6}" destId="{8168DBE9-3642-4DE8-84B6-F44BC0B62BB3}" srcOrd="4" destOrd="0" presId="urn:microsoft.com/office/officeart/2005/8/layout/vList4"/>
    <dgm:cxn modelId="{13A4027E-DDC9-4D54-91E2-01F38A1AA7A1}" type="presParOf" srcId="{8168DBE9-3642-4DE8-84B6-F44BC0B62BB3}" destId="{F33AEA42-B21A-4676-AE62-48C81298BD95}" srcOrd="0" destOrd="0" presId="urn:microsoft.com/office/officeart/2005/8/layout/vList4"/>
    <dgm:cxn modelId="{5C829D89-0E75-4EA7-9954-5B76202E2061}" type="presParOf" srcId="{8168DBE9-3642-4DE8-84B6-F44BC0B62BB3}" destId="{741AFD16-9BCB-49BD-93F8-86F43EFC6204}" srcOrd="1" destOrd="0" presId="urn:microsoft.com/office/officeart/2005/8/layout/vList4"/>
    <dgm:cxn modelId="{324BE7DB-8AC5-43FA-BAF4-8892485E2EF2}" type="presParOf" srcId="{8168DBE9-3642-4DE8-84B6-F44BC0B62BB3}" destId="{0D88675A-6443-4F06-8854-316CF6EB6EF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4FB24A-3C43-41DD-A944-B358005429A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DCA37CF5-D5B4-46A5-B462-D0C6C483944D}">
      <dgm:prSet phldrT="[Texto]" custT="1"/>
      <dgm:spPr/>
      <dgm:t>
        <a:bodyPr/>
        <a:lstStyle/>
        <a:p>
          <a:pPr algn="ctr"/>
          <a:r>
            <a:rPr lang="es-ES" sz="3200" dirty="0"/>
            <a:t>    Fernando Quesada</a:t>
          </a:r>
        </a:p>
        <a:p>
          <a:pPr algn="ctr"/>
          <a:r>
            <a:rPr lang="es-ES" sz="3200" dirty="0"/>
            <a:t>    </a:t>
          </a:r>
          <a:r>
            <a:rPr lang="es-ES" sz="2800" dirty="0"/>
            <a:t>Médico de Familia </a:t>
          </a:r>
          <a:endParaRPr lang="es-ES" sz="3200" dirty="0"/>
        </a:p>
      </dgm:t>
    </dgm:pt>
    <dgm:pt modelId="{992EA8A7-2F2F-4C1D-8004-145B7C975125}" type="parTrans" cxnId="{B3894C40-76F6-4AD2-8717-87B84791C235}">
      <dgm:prSet/>
      <dgm:spPr/>
      <dgm:t>
        <a:bodyPr/>
        <a:lstStyle/>
        <a:p>
          <a:endParaRPr lang="es-ES"/>
        </a:p>
      </dgm:t>
    </dgm:pt>
    <dgm:pt modelId="{9DC9F33B-24F6-4B55-8116-E1EF311C26BC}" type="sibTrans" cxnId="{B3894C40-76F6-4AD2-8717-87B84791C235}">
      <dgm:prSet/>
      <dgm:spPr/>
      <dgm:t>
        <a:bodyPr/>
        <a:lstStyle/>
        <a:p>
          <a:endParaRPr lang="es-ES"/>
        </a:p>
      </dgm:t>
    </dgm:pt>
    <dgm:pt modelId="{4D1A58A0-9C25-450E-AA02-D3679FC72932}" type="pres">
      <dgm:prSet presAssocID="{A14FB24A-3C43-41DD-A944-B358005429A6}" presName="linear" presStyleCnt="0">
        <dgm:presLayoutVars>
          <dgm:dir/>
          <dgm:resizeHandles val="exact"/>
        </dgm:presLayoutVars>
      </dgm:prSet>
      <dgm:spPr/>
    </dgm:pt>
    <dgm:pt modelId="{9B9AB5D9-FBC8-471C-85C6-AC1A51BF7C44}" type="pres">
      <dgm:prSet presAssocID="{DCA37CF5-D5B4-46A5-B462-D0C6C483944D}" presName="comp" presStyleCnt="0"/>
      <dgm:spPr/>
    </dgm:pt>
    <dgm:pt modelId="{36C6B313-CA3F-4D20-8B26-0EF53D08F81F}" type="pres">
      <dgm:prSet presAssocID="{DCA37CF5-D5B4-46A5-B462-D0C6C483944D}" presName="box" presStyleLbl="node1" presStyleIdx="0" presStyleCnt="1"/>
      <dgm:spPr/>
    </dgm:pt>
    <dgm:pt modelId="{42AE26C5-90B9-4CAF-B0F0-159BC3D96EA3}" type="pres">
      <dgm:prSet presAssocID="{DCA37CF5-D5B4-46A5-B462-D0C6C483944D}" presName="img"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1C020B45-3D67-48BE-94AC-E04B0E2AD63C}" type="pres">
      <dgm:prSet presAssocID="{DCA37CF5-D5B4-46A5-B462-D0C6C483944D}" presName="text" presStyleLbl="node1" presStyleIdx="0" presStyleCnt="1">
        <dgm:presLayoutVars>
          <dgm:bulletEnabled val="1"/>
        </dgm:presLayoutVars>
      </dgm:prSet>
      <dgm:spPr/>
    </dgm:pt>
  </dgm:ptLst>
  <dgm:cxnLst>
    <dgm:cxn modelId="{B328862E-51CE-4DB5-B205-90FB05B15A65}" type="presOf" srcId="{DCA37CF5-D5B4-46A5-B462-D0C6C483944D}" destId="{36C6B313-CA3F-4D20-8B26-0EF53D08F81F}" srcOrd="0" destOrd="0" presId="urn:microsoft.com/office/officeart/2005/8/layout/vList4"/>
    <dgm:cxn modelId="{32791D5A-5CA6-4CBD-BABB-52A6EB4EB052}" type="presOf" srcId="{A14FB24A-3C43-41DD-A944-B358005429A6}" destId="{4D1A58A0-9C25-450E-AA02-D3679FC72932}" srcOrd="0" destOrd="0" presId="urn:microsoft.com/office/officeart/2005/8/layout/vList4"/>
    <dgm:cxn modelId="{B3894C40-76F6-4AD2-8717-87B84791C235}" srcId="{A14FB24A-3C43-41DD-A944-B358005429A6}" destId="{DCA37CF5-D5B4-46A5-B462-D0C6C483944D}" srcOrd="0" destOrd="0" parTransId="{992EA8A7-2F2F-4C1D-8004-145B7C975125}" sibTransId="{9DC9F33B-24F6-4B55-8116-E1EF311C26BC}"/>
    <dgm:cxn modelId="{220EF05F-7CA6-41FA-95C3-D65D997B684E}" type="presOf" srcId="{DCA37CF5-D5B4-46A5-B462-D0C6C483944D}" destId="{1C020B45-3D67-48BE-94AC-E04B0E2AD63C}" srcOrd="1" destOrd="0" presId="urn:microsoft.com/office/officeart/2005/8/layout/vList4"/>
    <dgm:cxn modelId="{718E2784-88FC-40FA-9EB7-1B81DF96F88A}" type="presParOf" srcId="{4D1A58A0-9C25-450E-AA02-D3679FC72932}" destId="{9B9AB5D9-FBC8-471C-85C6-AC1A51BF7C44}" srcOrd="0" destOrd="0" presId="urn:microsoft.com/office/officeart/2005/8/layout/vList4"/>
    <dgm:cxn modelId="{10CD8FC8-CECB-4DDE-9F1D-92F0CFABAD12}" type="presParOf" srcId="{9B9AB5D9-FBC8-471C-85C6-AC1A51BF7C44}" destId="{36C6B313-CA3F-4D20-8B26-0EF53D08F81F}" srcOrd="0" destOrd="0" presId="urn:microsoft.com/office/officeart/2005/8/layout/vList4"/>
    <dgm:cxn modelId="{05095C02-6F43-483E-A6A4-B741540F9D0E}" type="presParOf" srcId="{9B9AB5D9-FBC8-471C-85C6-AC1A51BF7C44}" destId="{42AE26C5-90B9-4CAF-B0F0-159BC3D96EA3}" srcOrd="1" destOrd="0" presId="urn:microsoft.com/office/officeart/2005/8/layout/vList4"/>
    <dgm:cxn modelId="{21C56C78-3B1E-473B-AF25-9B6295EF0E5F}" type="presParOf" srcId="{9B9AB5D9-FBC8-471C-85C6-AC1A51BF7C44}" destId="{1C020B45-3D67-48BE-94AC-E04B0E2AD63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0FA3D9-37DF-492A-8115-6BBAD07FDA0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F38A6FAE-5428-4821-B2E8-61F33AF28F9F}">
      <dgm:prSet phldrT="[Texto]" custT="1"/>
      <dgm:spPr/>
      <dgm:t>
        <a:bodyPr/>
        <a:lstStyle/>
        <a:p>
          <a:pPr algn="ctr"/>
          <a:r>
            <a:rPr lang="es-ES" sz="3200" dirty="0"/>
            <a:t>María Isabel Reina</a:t>
          </a:r>
        </a:p>
        <a:p>
          <a:pPr algn="ctr"/>
          <a:r>
            <a:rPr lang="es-ES" sz="3100" dirty="0"/>
            <a:t>Médico de Familia </a:t>
          </a:r>
          <a:endParaRPr lang="es-ES" sz="32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9BE8EFC-1AE4-46F7-8971-82A90581E4A2}" type="parTrans" cxnId="{93258006-32BA-4CDD-AEF4-4AE1CE60E841}">
      <dgm:prSet/>
      <dgm:spPr/>
      <dgm:t>
        <a:bodyPr/>
        <a:lstStyle/>
        <a:p>
          <a:endParaRPr lang="es-ES"/>
        </a:p>
      </dgm:t>
    </dgm:pt>
    <dgm:pt modelId="{BCCDBBAB-227A-477A-B7B8-630F6C83C45E}" type="sibTrans" cxnId="{93258006-32BA-4CDD-AEF4-4AE1CE60E841}">
      <dgm:prSet/>
      <dgm:spPr/>
      <dgm:t>
        <a:bodyPr/>
        <a:lstStyle/>
        <a:p>
          <a:endParaRPr lang="es-ES"/>
        </a:p>
      </dgm:t>
    </dgm:pt>
    <dgm:pt modelId="{3D2066FF-A62D-4E24-8120-1B1C3F67C714}">
      <dgm:prSet phldrT="[Texto]" custT="1"/>
      <dgm:spPr/>
      <dgm:t>
        <a:bodyPr/>
        <a:lstStyle/>
        <a:p>
          <a:pPr algn="ctr"/>
          <a:r>
            <a:rPr lang="es-ES" sz="3200" dirty="0"/>
            <a:t>Teresa</a:t>
          </a:r>
          <a:r>
            <a:rPr lang="es-ES" sz="3100" dirty="0"/>
            <a:t> Solano</a:t>
          </a:r>
        </a:p>
        <a:p>
          <a:pPr algn="ctr"/>
          <a:r>
            <a:rPr lang="es-ES" sz="3100" dirty="0"/>
            <a:t>Enfermera</a:t>
          </a:r>
        </a:p>
      </dgm:t>
    </dgm:pt>
    <dgm:pt modelId="{EDC1DD77-2D80-4A4A-8738-581A61E0887F}" type="parTrans" cxnId="{7236AE4F-DA8E-464E-92A0-CEE1A5345A9B}">
      <dgm:prSet/>
      <dgm:spPr/>
      <dgm:t>
        <a:bodyPr/>
        <a:lstStyle/>
        <a:p>
          <a:endParaRPr lang="es-ES"/>
        </a:p>
      </dgm:t>
    </dgm:pt>
    <dgm:pt modelId="{66FB50D6-9529-4193-AA2B-18D86D71B55A}" type="sibTrans" cxnId="{7236AE4F-DA8E-464E-92A0-CEE1A5345A9B}">
      <dgm:prSet/>
      <dgm:spPr/>
      <dgm:t>
        <a:bodyPr/>
        <a:lstStyle/>
        <a:p>
          <a:endParaRPr lang="es-ES"/>
        </a:p>
      </dgm:t>
    </dgm:pt>
    <dgm:pt modelId="{E0109E92-23FE-4FBA-ABC9-7C9444E0731A}" type="pres">
      <dgm:prSet presAssocID="{AA0FA3D9-37DF-492A-8115-6BBAD07FDA0A}" presName="linear" presStyleCnt="0">
        <dgm:presLayoutVars>
          <dgm:dir/>
          <dgm:resizeHandles val="exact"/>
        </dgm:presLayoutVars>
      </dgm:prSet>
      <dgm:spPr/>
    </dgm:pt>
    <dgm:pt modelId="{6A298242-A2F2-410D-B03A-5A6F0CAED27C}" type="pres">
      <dgm:prSet presAssocID="{F38A6FAE-5428-4821-B2E8-61F33AF28F9F}" presName="comp" presStyleCnt="0"/>
      <dgm:spPr/>
    </dgm:pt>
    <dgm:pt modelId="{C3400022-148A-4EB9-A180-773EC6C83281}" type="pres">
      <dgm:prSet presAssocID="{F38A6FAE-5428-4821-B2E8-61F33AF28F9F}" presName="box" presStyleLbl="node1" presStyleIdx="0" presStyleCnt="2"/>
      <dgm:spPr/>
    </dgm:pt>
    <dgm:pt modelId="{B08B8A08-80BD-4874-A027-48A27F7EB7F3}" type="pres">
      <dgm:prSet presAssocID="{F38A6FAE-5428-4821-B2E8-61F33AF28F9F}" presName="img" presStyleLbl="fgImgPlace1" presStyleIdx="0" presStyleCnt="2" custScaleX="11234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pt>
    <dgm:pt modelId="{D92A1214-3D76-450B-BAA4-6FB560773B26}" type="pres">
      <dgm:prSet presAssocID="{F38A6FAE-5428-4821-B2E8-61F33AF28F9F}" presName="text" presStyleLbl="node1" presStyleIdx="0" presStyleCnt="2">
        <dgm:presLayoutVars>
          <dgm:bulletEnabled val="1"/>
        </dgm:presLayoutVars>
      </dgm:prSet>
      <dgm:spPr/>
    </dgm:pt>
    <dgm:pt modelId="{7BB96166-AE2B-4CDD-BF77-A2F9BAB9BDD0}" type="pres">
      <dgm:prSet presAssocID="{BCCDBBAB-227A-477A-B7B8-630F6C83C45E}" presName="spacer" presStyleCnt="0"/>
      <dgm:spPr/>
    </dgm:pt>
    <dgm:pt modelId="{44E2C5E0-161F-4FB6-A957-06FEED1A834B}" type="pres">
      <dgm:prSet presAssocID="{3D2066FF-A62D-4E24-8120-1B1C3F67C714}" presName="comp" presStyleCnt="0"/>
      <dgm:spPr/>
    </dgm:pt>
    <dgm:pt modelId="{58F909DD-F0CC-4DFF-ADBD-0081B1EC2359}" type="pres">
      <dgm:prSet presAssocID="{3D2066FF-A62D-4E24-8120-1B1C3F67C714}" presName="box" presStyleLbl="node1" presStyleIdx="1" presStyleCnt="2"/>
      <dgm:spPr/>
    </dgm:pt>
    <dgm:pt modelId="{49CB1CCB-AFC5-4763-8A21-72A209116E94}" type="pres">
      <dgm:prSet presAssocID="{3D2066FF-A62D-4E24-8120-1B1C3F67C714}" presName="img" presStyleLbl="fgImgPlace1" presStyleIdx="1" presStyleCnt="2"/>
      <dgm:spPr>
        <a:blipFill rotWithShape="1">
          <a:blip xmlns:r="http://schemas.openxmlformats.org/officeDocument/2006/relationships" r:embed="rId3"/>
          <a:stretch>
            <a:fillRect/>
          </a:stretch>
        </a:blipFill>
      </dgm:spPr>
    </dgm:pt>
    <dgm:pt modelId="{CD9BF246-2395-4230-AB53-AE374AE1CE70}" type="pres">
      <dgm:prSet presAssocID="{3D2066FF-A62D-4E24-8120-1B1C3F67C714}" presName="text" presStyleLbl="node1" presStyleIdx="1" presStyleCnt="2">
        <dgm:presLayoutVars>
          <dgm:bulletEnabled val="1"/>
        </dgm:presLayoutVars>
      </dgm:prSet>
      <dgm:spPr/>
    </dgm:pt>
  </dgm:ptLst>
  <dgm:cxnLst>
    <dgm:cxn modelId="{93258006-32BA-4CDD-AEF4-4AE1CE60E841}" srcId="{AA0FA3D9-37DF-492A-8115-6BBAD07FDA0A}" destId="{F38A6FAE-5428-4821-B2E8-61F33AF28F9F}" srcOrd="0" destOrd="0" parTransId="{39BE8EFC-1AE4-46F7-8971-82A90581E4A2}" sibTransId="{BCCDBBAB-227A-477A-B7B8-630F6C83C45E}"/>
    <dgm:cxn modelId="{D50CCA02-F1CE-421F-9A0F-89358FF27563}" type="presOf" srcId="{AA0FA3D9-37DF-492A-8115-6BBAD07FDA0A}" destId="{E0109E92-23FE-4FBA-ABC9-7C9444E0731A}" srcOrd="0" destOrd="0" presId="urn:microsoft.com/office/officeart/2005/8/layout/vList4"/>
    <dgm:cxn modelId="{BFA9AB31-2912-4CE3-8B85-49DD3A2D9242}" type="presOf" srcId="{F38A6FAE-5428-4821-B2E8-61F33AF28F9F}" destId="{D92A1214-3D76-450B-BAA4-6FB560773B26}" srcOrd="1" destOrd="0" presId="urn:microsoft.com/office/officeart/2005/8/layout/vList4"/>
    <dgm:cxn modelId="{336B6C59-FA70-4B77-85F8-80233A438167}" type="presOf" srcId="{3D2066FF-A62D-4E24-8120-1B1C3F67C714}" destId="{58F909DD-F0CC-4DFF-ADBD-0081B1EC2359}" srcOrd="0" destOrd="0" presId="urn:microsoft.com/office/officeart/2005/8/layout/vList4"/>
    <dgm:cxn modelId="{7236AE4F-DA8E-464E-92A0-CEE1A5345A9B}" srcId="{AA0FA3D9-37DF-492A-8115-6BBAD07FDA0A}" destId="{3D2066FF-A62D-4E24-8120-1B1C3F67C714}" srcOrd="1" destOrd="0" parTransId="{EDC1DD77-2D80-4A4A-8738-581A61E0887F}" sibTransId="{66FB50D6-9529-4193-AA2B-18D86D71B55A}"/>
    <dgm:cxn modelId="{2B919D43-001B-4732-95B9-2FD35F21AD41}" type="presOf" srcId="{3D2066FF-A62D-4E24-8120-1B1C3F67C714}" destId="{CD9BF246-2395-4230-AB53-AE374AE1CE70}" srcOrd="1" destOrd="0" presId="urn:microsoft.com/office/officeart/2005/8/layout/vList4"/>
    <dgm:cxn modelId="{3C953D2E-C1D9-48BC-A705-736740A54F32}" type="presOf" srcId="{F38A6FAE-5428-4821-B2E8-61F33AF28F9F}" destId="{C3400022-148A-4EB9-A180-773EC6C83281}" srcOrd="0" destOrd="0" presId="urn:microsoft.com/office/officeart/2005/8/layout/vList4"/>
    <dgm:cxn modelId="{057E7C8E-ECB6-45D6-8592-8045D918BD39}" type="presParOf" srcId="{E0109E92-23FE-4FBA-ABC9-7C9444E0731A}" destId="{6A298242-A2F2-410D-B03A-5A6F0CAED27C}" srcOrd="0" destOrd="0" presId="urn:microsoft.com/office/officeart/2005/8/layout/vList4"/>
    <dgm:cxn modelId="{BDED4F85-3A77-423F-9B67-10C8EEB44D82}" type="presParOf" srcId="{6A298242-A2F2-410D-B03A-5A6F0CAED27C}" destId="{C3400022-148A-4EB9-A180-773EC6C83281}" srcOrd="0" destOrd="0" presId="urn:microsoft.com/office/officeart/2005/8/layout/vList4"/>
    <dgm:cxn modelId="{469D209B-4AF1-4E5C-8C98-0277A31D1607}" type="presParOf" srcId="{6A298242-A2F2-410D-B03A-5A6F0CAED27C}" destId="{B08B8A08-80BD-4874-A027-48A27F7EB7F3}" srcOrd="1" destOrd="0" presId="urn:microsoft.com/office/officeart/2005/8/layout/vList4"/>
    <dgm:cxn modelId="{4ABCE06F-8661-4A38-8B95-9353594794EA}" type="presParOf" srcId="{6A298242-A2F2-410D-B03A-5A6F0CAED27C}" destId="{D92A1214-3D76-450B-BAA4-6FB560773B26}" srcOrd="2" destOrd="0" presId="urn:microsoft.com/office/officeart/2005/8/layout/vList4"/>
    <dgm:cxn modelId="{5BC9C61C-16B2-43BF-A88C-97CC31C3C486}" type="presParOf" srcId="{E0109E92-23FE-4FBA-ABC9-7C9444E0731A}" destId="{7BB96166-AE2B-4CDD-BF77-A2F9BAB9BDD0}" srcOrd="1" destOrd="0" presId="urn:microsoft.com/office/officeart/2005/8/layout/vList4"/>
    <dgm:cxn modelId="{AE7C5580-C58E-471E-AF98-F5358F276C6B}" type="presParOf" srcId="{E0109E92-23FE-4FBA-ABC9-7C9444E0731A}" destId="{44E2C5E0-161F-4FB6-A957-06FEED1A834B}" srcOrd="2" destOrd="0" presId="urn:microsoft.com/office/officeart/2005/8/layout/vList4"/>
    <dgm:cxn modelId="{8AB82A77-3465-4F47-B481-E714BF877DDF}" type="presParOf" srcId="{44E2C5E0-161F-4FB6-A957-06FEED1A834B}" destId="{58F909DD-F0CC-4DFF-ADBD-0081B1EC2359}" srcOrd="0" destOrd="0" presId="urn:microsoft.com/office/officeart/2005/8/layout/vList4"/>
    <dgm:cxn modelId="{BE865E54-E85B-40C6-A070-2A0825A2BA51}" type="presParOf" srcId="{44E2C5E0-161F-4FB6-A957-06FEED1A834B}" destId="{49CB1CCB-AFC5-4763-8A21-72A209116E94}" srcOrd="1" destOrd="0" presId="urn:microsoft.com/office/officeart/2005/8/layout/vList4"/>
    <dgm:cxn modelId="{564577C7-7340-4947-98E7-FA5013E17CC1}" type="presParOf" srcId="{44E2C5E0-161F-4FB6-A957-06FEED1A834B}" destId="{CD9BF246-2395-4230-AB53-AE374AE1CE7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B7AF7F-DB85-4D60-B261-BD460A0FAE0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8113FCA8-139E-45F3-BA60-5FCA9C62F406}">
      <dgm:prSet phldrT="[Texto]" custT="1"/>
      <dgm:spPr/>
      <dgm:t>
        <a:bodyPr/>
        <a:lstStyle/>
        <a:p>
          <a:pPr algn="ctr"/>
          <a:r>
            <a:rPr lang="es-ES" sz="3200" dirty="0"/>
            <a:t>Mª Paz Becerra</a:t>
          </a:r>
        </a:p>
        <a:p>
          <a:pPr algn="ctr"/>
          <a:r>
            <a:rPr lang="es-ES" sz="2600" dirty="0"/>
            <a:t>Médico de Familia</a:t>
          </a:r>
          <a:endParaRPr lang="es-ES" sz="3300" dirty="0"/>
        </a:p>
      </dgm:t>
    </dgm:pt>
    <dgm:pt modelId="{47516939-2839-403B-BC5F-AC03D8365C6A}" type="parTrans" cxnId="{CB1A517B-8561-4E20-BA78-C6E3CB299140}">
      <dgm:prSet/>
      <dgm:spPr/>
      <dgm:t>
        <a:bodyPr/>
        <a:lstStyle/>
        <a:p>
          <a:endParaRPr lang="es-ES"/>
        </a:p>
      </dgm:t>
    </dgm:pt>
    <dgm:pt modelId="{5EB7ECF6-12F6-4062-8F12-EF49290376C0}" type="sibTrans" cxnId="{CB1A517B-8561-4E20-BA78-C6E3CB299140}">
      <dgm:prSet/>
      <dgm:spPr/>
      <dgm:t>
        <a:bodyPr/>
        <a:lstStyle/>
        <a:p>
          <a:endParaRPr lang="es-ES"/>
        </a:p>
      </dgm:t>
    </dgm:pt>
    <dgm:pt modelId="{1C8256C6-FE8E-4B7F-858C-1A2A632FA88C}">
      <dgm:prSet phldrT="[Texto]" custT="1"/>
      <dgm:spPr/>
      <dgm:t>
        <a:bodyPr/>
        <a:lstStyle/>
        <a:p>
          <a:pPr algn="ctr"/>
          <a:r>
            <a:rPr lang="es-ES" sz="3300" dirty="0"/>
            <a:t>   </a:t>
          </a:r>
          <a:r>
            <a:rPr lang="es-ES" sz="3200" dirty="0"/>
            <a:t>Amparo</a:t>
          </a:r>
          <a:r>
            <a:rPr lang="es-ES" sz="3300" dirty="0"/>
            <a:t> </a:t>
          </a:r>
          <a:r>
            <a:rPr lang="es-ES" sz="3200" dirty="0"/>
            <a:t>Barrera</a:t>
          </a:r>
          <a:endParaRPr lang="es-ES" sz="3300" dirty="0"/>
        </a:p>
        <a:p>
          <a:pPr algn="ctr"/>
          <a:r>
            <a:rPr lang="es-ES" sz="2600" dirty="0"/>
            <a:t> Enfermera</a:t>
          </a:r>
        </a:p>
        <a:p>
          <a:pPr algn="ctr"/>
          <a:r>
            <a:rPr lang="es-ES" sz="2600" dirty="0"/>
            <a:t> </a:t>
          </a:r>
          <a:r>
            <a:rPr lang="es-ES" sz="1600" dirty="0"/>
            <a:t>Profesora de Enfermería Universidad Osuna</a:t>
          </a:r>
          <a:endParaRPr lang="es-ES" sz="3300" dirty="0"/>
        </a:p>
      </dgm:t>
    </dgm:pt>
    <dgm:pt modelId="{5980F3E1-1504-4E41-858D-BF13586D11A0}" type="parTrans" cxnId="{CDD6E5B9-9DA3-4EFF-AC93-7EDC9A9EB15B}">
      <dgm:prSet/>
      <dgm:spPr/>
      <dgm:t>
        <a:bodyPr/>
        <a:lstStyle/>
        <a:p>
          <a:endParaRPr lang="es-ES"/>
        </a:p>
      </dgm:t>
    </dgm:pt>
    <dgm:pt modelId="{757E4623-0231-4EA8-B47A-D8BD7C21F2CB}" type="sibTrans" cxnId="{CDD6E5B9-9DA3-4EFF-AC93-7EDC9A9EB15B}">
      <dgm:prSet/>
      <dgm:spPr/>
      <dgm:t>
        <a:bodyPr/>
        <a:lstStyle/>
        <a:p>
          <a:endParaRPr lang="es-ES"/>
        </a:p>
      </dgm:t>
    </dgm:pt>
    <dgm:pt modelId="{4B604A39-B3B7-4F31-AF44-FF64C937E416}">
      <dgm:prSet phldrT="[Texto]" custT="1"/>
      <dgm:spPr/>
      <dgm:t>
        <a:bodyPr/>
        <a:lstStyle/>
        <a:p>
          <a:pPr algn="ctr"/>
          <a:r>
            <a:rPr lang="es-ES" sz="1400" dirty="0"/>
            <a:t>(</a:t>
          </a:r>
          <a:r>
            <a:rPr lang="es-ES" sz="1600" dirty="0"/>
            <a:t>Responsable programa de </a:t>
          </a:r>
          <a:r>
            <a:rPr lang="es-ES" sz="1600" dirty="0" err="1"/>
            <a:t>retinografía</a:t>
          </a:r>
          <a:r>
            <a:rPr lang="es-ES" sz="1600" dirty="0"/>
            <a:t>) </a:t>
          </a:r>
        </a:p>
      </dgm:t>
    </dgm:pt>
    <dgm:pt modelId="{C9842021-5EDD-4611-8389-98A831114164}" type="parTrans" cxnId="{E2685C59-F046-4870-B902-653DB78432D6}">
      <dgm:prSet/>
      <dgm:spPr/>
      <dgm:t>
        <a:bodyPr/>
        <a:lstStyle/>
        <a:p>
          <a:endParaRPr lang="es-ES"/>
        </a:p>
      </dgm:t>
    </dgm:pt>
    <dgm:pt modelId="{19DE8F01-4E4C-4345-AF96-F83C1D4597AB}" type="sibTrans" cxnId="{E2685C59-F046-4870-B902-653DB78432D6}">
      <dgm:prSet/>
      <dgm:spPr/>
      <dgm:t>
        <a:bodyPr/>
        <a:lstStyle/>
        <a:p>
          <a:endParaRPr lang="es-ES"/>
        </a:p>
      </dgm:t>
    </dgm:pt>
    <dgm:pt modelId="{43502786-9B59-4A7F-8AD9-E8ACC711E4EB}" type="pres">
      <dgm:prSet presAssocID="{6DB7AF7F-DB85-4D60-B261-BD460A0FAE09}" presName="linear" presStyleCnt="0">
        <dgm:presLayoutVars>
          <dgm:dir/>
          <dgm:resizeHandles val="exact"/>
        </dgm:presLayoutVars>
      </dgm:prSet>
      <dgm:spPr/>
    </dgm:pt>
    <dgm:pt modelId="{BB885934-8588-4D6F-A320-81C4155219A1}" type="pres">
      <dgm:prSet presAssocID="{8113FCA8-139E-45F3-BA60-5FCA9C62F406}" presName="comp" presStyleCnt="0"/>
      <dgm:spPr/>
    </dgm:pt>
    <dgm:pt modelId="{3404D7E3-4428-42DF-8462-566CBBDFCA67}" type="pres">
      <dgm:prSet presAssocID="{8113FCA8-139E-45F3-BA60-5FCA9C62F406}" presName="box" presStyleLbl="node1" presStyleIdx="0" presStyleCnt="2" custLinFactNeighborX="388" custLinFactNeighborY="1631"/>
      <dgm:spPr/>
    </dgm:pt>
    <dgm:pt modelId="{CCDB955D-B67E-41A7-BB1B-F78CF93A829E}" type="pres">
      <dgm:prSet presAssocID="{8113FCA8-139E-45F3-BA60-5FCA9C62F406}" presName="img" presStyleLbl="fgImgPlace1" presStyleIdx="0" presStyleCnt="2" custScaleX="120203" custScaleY="9308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8000" b="-28000"/>
          </a:stretch>
        </a:blipFill>
      </dgm:spPr>
    </dgm:pt>
    <dgm:pt modelId="{E063ABF1-0CC0-4C55-990D-5701735E9BC2}" type="pres">
      <dgm:prSet presAssocID="{8113FCA8-139E-45F3-BA60-5FCA9C62F406}" presName="text" presStyleLbl="node1" presStyleIdx="0" presStyleCnt="2">
        <dgm:presLayoutVars>
          <dgm:bulletEnabled val="1"/>
        </dgm:presLayoutVars>
      </dgm:prSet>
      <dgm:spPr/>
    </dgm:pt>
    <dgm:pt modelId="{3F0FD131-FC08-4EA5-89A6-E3C8C4D17138}" type="pres">
      <dgm:prSet presAssocID="{5EB7ECF6-12F6-4062-8F12-EF49290376C0}" presName="spacer" presStyleCnt="0"/>
      <dgm:spPr/>
    </dgm:pt>
    <dgm:pt modelId="{5F90EF0C-4CAA-4580-B7BE-F5F595EF4D28}" type="pres">
      <dgm:prSet presAssocID="{1C8256C6-FE8E-4B7F-858C-1A2A632FA88C}" presName="comp" presStyleCnt="0"/>
      <dgm:spPr/>
    </dgm:pt>
    <dgm:pt modelId="{71E8CF9A-462E-4B03-9425-D291B5B7C6A7}" type="pres">
      <dgm:prSet presAssocID="{1C8256C6-FE8E-4B7F-858C-1A2A632FA88C}" presName="box" presStyleLbl="node1" presStyleIdx="1" presStyleCnt="2"/>
      <dgm:spPr/>
    </dgm:pt>
    <dgm:pt modelId="{FB921576-B7E1-4CB8-8598-2EB7827867D4}" type="pres">
      <dgm:prSet presAssocID="{1C8256C6-FE8E-4B7F-858C-1A2A632FA88C}"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8000" b="-28000"/>
          </a:stretch>
        </a:blipFill>
      </dgm:spPr>
    </dgm:pt>
    <dgm:pt modelId="{30D81FC6-E127-4652-9D8C-8E86168D8724}" type="pres">
      <dgm:prSet presAssocID="{1C8256C6-FE8E-4B7F-858C-1A2A632FA88C}" presName="text" presStyleLbl="node1" presStyleIdx="1" presStyleCnt="2">
        <dgm:presLayoutVars>
          <dgm:bulletEnabled val="1"/>
        </dgm:presLayoutVars>
      </dgm:prSet>
      <dgm:spPr/>
    </dgm:pt>
  </dgm:ptLst>
  <dgm:cxnLst>
    <dgm:cxn modelId="{A12FEF4B-61D9-4C09-806F-50C8E23228D2}" type="presOf" srcId="{1C8256C6-FE8E-4B7F-858C-1A2A632FA88C}" destId="{30D81FC6-E127-4652-9D8C-8E86168D8724}" srcOrd="1" destOrd="0" presId="urn:microsoft.com/office/officeart/2005/8/layout/vList4"/>
    <dgm:cxn modelId="{3E82A540-431A-4001-A3BC-CE816BD194F2}" type="presOf" srcId="{4B604A39-B3B7-4F31-AF44-FF64C937E416}" destId="{3404D7E3-4428-42DF-8462-566CBBDFCA67}" srcOrd="0" destOrd="1" presId="urn:microsoft.com/office/officeart/2005/8/layout/vList4"/>
    <dgm:cxn modelId="{CDD6E5B9-9DA3-4EFF-AC93-7EDC9A9EB15B}" srcId="{6DB7AF7F-DB85-4D60-B261-BD460A0FAE09}" destId="{1C8256C6-FE8E-4B7F-858C-1A2A632FA88C}" srcOrd="1" destOrd="0" parTransId="{5980F3E1-1504-4E41-858D-BF13586D11A0}" sibTransId="{757E4623-0231-4EA8-B47A-D8BD7C21F2CB}"/>
    <dgm:cxn modelId="{E2685C59-F046-4870-B902-653DB78432D6}" srcId="{8113FCA8-139E-45F3-BA60-5FCA9C62F406}" destId="{4B604A39-B3B7-4F31-AF44-FF64C937E416}" srcOrd="0" destOrd="0" parTransId="{C9842021-5EDD-4611-8389-98A831114164}" sibTransId="{19DE8F01-4E4C-4345-AF96-F83C1D4597AB}"/>
    <dgm:cxn modelId="{43958DC8-CA25-4FB4-9687-4042AA18D528}" type="presOf" srcId="{8113FCA8-139E-45F3-BA60-5FCA9C62F406}" destId="{3404D7E3-4428-42DF-8462-566CBBDFCA67}" srcOrd="0" destOrd="0" presId="urn:microsoft.com/office/officeart/2005/8/layout/vList4"/>
    <dgm:cxn modelId="{F010D03A-37FF-40CC-9E5D-CC5043EBA33B}" type="presOf" srcId="{6DB7AF7F-DB85-4D60-B261-BD460A0FAE09}" destId="{43502786-9B59-4A7F-8AD9-E8ACC711E4EB}" srcOrd="0" destOrd="0" presId="urn:microsoft.com/office/officeart/2005/8/layout/vList4"/>
    <dgm:cxn modelId="{EC340F8D-2937-4A85-8BFA-BC3958607156}" type="presOf" srcId="{1C8256C6-FE8E-4B7F-858C-1A2A632FA88C}" destId="{71E8CF9A-462E-4B03-9425-D291B5B7C6A7}" srcOrd="0" destOrd="0" presId="urn:microsoft.com/office/officeart/2005/8/layout/vList4"/>
    <dgm:cxn modelId="{682CE4BF-078F-4C47-8FC2-40D5DF2758BF}" type="presOf" srcId="{4B604A39-B3B7-4F31-AF44-FF64C937E416}" destId="{E063ABF1-0CC0-4C55-990D-5701735E9BC2}" srcOrd="1" destOrd="1" presId="urn:microsoft.com/office/officeart/2005/8/layout/vList4"/>
    <dgm:cxn modelId="{21DFC914-9E89-4106-B668-5BE7B18A3415}" type="presOf" srcId="{8113FCA8-139E-45F3-BA60-5FCA9C62F406}" destId="{E063ABF1-0CC0-4C55-990D-5701735E9BC2}" srcOrd="1" destOrd="0" presId="urn:microsoft.com/office/officeart/2005/8/layout/vList4"/>
    <dgm:cxn modelId="{CB1A517B-8561-4E20-BA78-C6E3CB299140}" srcId="{6DB7AF7F-DB85-4D60-B261-BD460A0FAE09}" destId="{8113FCA8-139E-45F3-BA60-5FCA9C62F406}" srcOrd="0" destOrd="0" parTransId="{47516939-2839-403B-BC5F-AC03D8365C6A}" sibTransId="{5EB7ECF6-12F6-4062-8F12-EF49290376C0}"/>
    <dgm:cxn modelId="{ABCB9E41-787C-4DFC-A915-615FF1923CF4}" type="presParOf" srcId="{43502786-9B59-4A7F-8AD9-E8ACC711E4EB}" destId="{BB885934-8588-4D6F-A320-81C4155219A1}" srcOrd="0" destOrd="0" presId="urn:microsoft.com/office/officeart/2005/8/layout/vList4"/>
    <dgm:cxn modelId="{69B179B1-B1C2-4DD6-964C-8981AD26C0C7}" type="presParOf" srcId="{BB885934-8588-4D6F-A320-81C4155219A1}" destId="{3404D7E3-4428-42DF-8462-566CBBDFCA67}" srcOrd="0" destOrd="0" presId="urn:microsoft.com/office/officeart/2005/8/layout/vList4"/>
    <dgm:cxn modelId="{1D5EEA0F-C851-4078-BB0B-F420D51659D8}" type="presParOf" srcId="{BB885934-8588-4D6F-A320-81C4155219A1}" destId="{CCDB955D-B67E-41A7-BB1B-F78CF93A829E}" srcOrd="1" destOrd="0" presId="urn:microsoft.com/office/officeart/2005/8/layout/vList4"/>
    <dgm:cxn modelId="{3E3C517D-4840-448B-9DB5-06E29FB68F02}" type="presParOf" srcId="{BB885934-8588-4D6F-A320-81C4155219A1}" destId="{E063ABF1-0CC0-4C55-990D-5701735E9BC2}" srcOrd="2" destOrd="0" presId="urn:microsoft.com/office/officeart/2005/8/layout/vList4"/>
    <dgm:cxn modelId="{1BC516B6-A581-43AC-9D03-08942112E663}" type="presParOf" srcId="{43502786-9B59-4A7F-8AD9-E8ACC711E4EB}" destId="{3F0FD131-FC08-4EA5-89A6-E3C8C4D17138}" srcOrd="1" destOrd="0" presId="urn:microsoft.com/office/officeart/2005/8/layout/vList4"/>
    <dgm:cxn modelId="{E191CBD6-906C-46F7-AF25-A3260D19239A}" type="presParOf" srcId="{43502786-9B59-4A7F-8AD9-E8ACC711E4EB}" destId="{5F90EF0C-4CAA-4580-B7BE-F5F595EF4D28}" srcOrd="2" destOrd="0" presId="urn:microsoft.com/office/officeart/2005/8/layout/vList4"/>
    <dgm:cxn modelId="{5DF7EC7D-49D6-450B-9879-BA531BDE640F}" type="presParOf" srcId="{5F90EF0C-4CAA-4580-B7BE-F5F595EF4D28}" destId="{71E8CF9A-462E-4B03-9425-D291B5B7C6A7}" srcOrd="0" destOrd="0" presId="urn:microsoft.com/office/officeart/2005/8/layout/vList4"/>
    <dgm:cxn modelId="{E10F8569-F3C0-4360-BFEB-6D7458756555}" type="presParOf" srcId="{5F90EF0C-4CAA-4580-B7BE-F5F595EF4D28}" destId="{FB921576-B7E1-4CB8-8598-2EB7827867D4}" srcOrd="1" destOrd="0" presId="urn:microsoft.com/office/officeart/2005/8/layout/vList4"/>
    <dgm:cxn modelId="{C58F929B-7ACC-4B23-8FCD-43FE8F7D6184}" type="presParOf" srcId="{5F90EF0C-4CAA-4580-B7BE-F5F595EF4D28}" destId="{30D81FC6-E127-4652-9D8C-8E86168D872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E3F05E-AE22-4BD0-A7AB-01EB8CE40C6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584A0672-A737-44ED-8CAF-DBECAD3EE231}">
      <dgm:prSet phldrT="[Texto]" custT="1"/>
      <dgm:spPr/>
      <dgm:t>
        <a:bodyPr/>
        <a:lstStyle/>
        <a:p>
          <a:pPr algn="ctr"/>
          <a:r>
            <a:rPr lang="es-ES" sz="2800" dirty="0"/>
            <a:t>Salvador</a:t>
          </a:r>
          <a:r>
            <a:rPr lang="es-ES" sz="2400" dirty="0"/>
            <a:t> </a:t>
          </a:r>
          <a:r>
            <a:rPr lang="es-ES" sz="2800" dirty="0"/>
            <a:t>Domínguez</a:t>
          </a:r>
          <a:endParaRPr lang="es-ES" sz="2400" dirty="0"/>
        </a:p>
        <a:p>
          <a:pPr algn="ctr"/>
          <a:r>
            <a:rPr lang="es-ES" sz="2400" dirty="0"/>
            <a:t>Médico de Familia</a:t>
          </a:r>
        </a:p>
        <a:p>
          <a:pPr algn="ctr"/>
          <a:r>
            <a:rPr lang="es-ES" sz="2400" dirty="0"/>
            <a:t> </a:t>
          </a:r>
          <a:r>
            <a:rPr lang="es-ES" sz="1400" dirty="0"/>
            <a:t>(Responsable de cirugía menor)</a:t>
          </a:r>
          <a:endParaRPr lang="es-ES" sz="24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F4F9553-8079-428C-B868-AEA7383112C5}" type="parTrans" cxnId="{D96714F7-296A-4772-B1B0-3CE395969764}">
      <dgm:prSet/>
      <dgm:spPr/>
      <dgm:t>
        <a:bodyPr/>
        <a:lstStyle/>
        <a:p>
          <a:endParaRPr lang="es-ES"/>
        </a:p>
      </dgm:t>
    </dgm:pt>
    <dgm:pt modelId="{EAA2356E-3862-4DCE-BF24-4D981847FF1E}" type="sibTrans" cxnId="{D96714F7-296A-4772-B1B0-3CE395969764}">
      <dgm:prSet/>
      <dgm:spPr/>
      <dgm:t>
        <a:bodyPr/>
        <a:lstStyle/>
        <a:p>
          <a:endParaRPr lang="es-ES"/>
        </a:p>
      </dgm:t>
    </dgm:pt>
    <dgm:pt modelId="{F69E9750-B70A-404F-8C88-E2848E7A8806}">
      <dgm:prSet phldrT="[Texto]" custT="1"/>
      <dgm:spPr/>
      <dgm:t>
        <a:bodyPr/>
        <a:lstStyle/>
        <a:p>
          <a:pPr algn="ctr"/>
          <a:r>
            <a:rPr lang="es-ES" sz="2800" dirty="0"/>
            <a:t>Concepción</a:t>
          </a:r>
          <a:r>
            <a:rPr lang="es-ES" sz="2400" dirty="0"/>
            <a:t> </a:t>
          </a:r>
          <a:r>
            <a:rPr lang="es-ES" sz="2800" dirty="0"/>
            <a:t>Montesinos</a:t>
          </a:r>
          <a:endParaRPr lang="es-ES" sz="2400" dirty="0"/>
        </a:p>
        <a:p>
          <a:pPr algn="ctr"/>
          <a:r>
            <a:rPr lang="es-ES" sz="2400" dirty="0"/>
            <a:t>Enfermera</a:t>
          </a:r>
        </a:p>
      </dgm:t>
    </dgm:pt>
    <dgm:pt modelId="{3387BA81-4704-401F-B9E3-4EFABE88C764}" type="parTrans" cxnId="{588328D7-641C-48D7-942B-467CE47252AC}">
      <dgm:prSet/>
      <dgm:spPr/>
      <dgm:t>
        <a:bodyPr/>
        <a:lstStyle/>
        <a:p>
          <a:endParaRPr lang="es-ES"/>
        </a:p>
      </dgm:t>
    </dgm:pt>
    <dgm:pt modelId="{19450B32-92BB-4872-9DA7-469CFD232913}" type="sibTrans" cxnId="{588328D7-641C-48D7-942B-467CE47252AC}">
      <dgm:prSet/>
      <dgm:spPr/>
      <dgm:t>
        <a:bodyPr/>
        <a:lstStyle/>
        <a:p>
          <a:endParaRPr lang="es-ES"/>
        </a:p>
      </dgm:t>
    </dgm:pt>
    <dgm:pt modelId="{15461BA7-A0F5-43FA-B367-DEFD99164B34}">
      <dgm:prSet phldrT="[Texto]" custT="1"/>
      <dgm:spPr/>
      <dgm:t>
        <a:bodyPr/>
        <a:lstStyle/>
        <a:p>
          <a:pPr algn="ctr"/>
          <a:r>
            <a:rPr lang="es-ES" sz="2800" dirty="0"/>
            <a:t>Patricia</a:t>
          </a:r>
          <a:r>
            <a:rPr lang="es-ES" sz="2400" dirty="0"/>
            <a:t> </a:t>
          </a:r>
          <a:r>
            <a:rPr lang="es-ES" sz="2800" dirty="0" err="1"/>
            <a:t>Roquette</a:t>
          </a:r>
          <a:r>
            <a:rPr lang="es-ES" sz="2400" dirty="0"/>
            <a:t> </a:t>
          </a:r>
        </a:p>
        <a:p>
          <a:pPr algn="ctr"/>
          <a:r>
            <a:rPr lang="es-ES" sz="2400" dirty="0"/>
            <a:t>(R2 </a:t>
          </a:r>
          <a:r>
            <a:rPr lang="es-ES" sz="2400" dirty="0" err="1"/>
            <a:t>MFyC</a:t>
          </a:r>
          <a:r>
            <a:rPr lang="es-ES" sz="2400" dirty="0"/>
            <a:t>)</a:t>
          </a:r>
        </a:p>
      </dgm:t>
    </dgm:pt>
    <dgm:pt modelId="{0A7103B0-401D-4629-A0B7-9C0079C1B5D1}" type="parTrans" cxnId="{7D9237B7-3C1F-406D-B13D-B7BED991EB18}">
      <dgm:prSet/>
      <dgm:spPr/>
      <dgm:t>
        <a:bodyPr/>
        <a:lstStyle/>
        <a:p>
          <a:endParaRPr lang="es-ES"/>
        </a:p>
      </dgm:t>
    </dgm:pt>
    <dgm:pt modelId="{B34F9410-8A6A-4FBD-8C63-0E8D540D4308}" type="sibTrans" cxnId="{7D9237B7-3C1F-406D-B13D-B7BED991EB18}">
      <dgm:prSet/>
      <dgm:spPr/>
      <dgm:t>
        <a:bodyPr/>
        <a:lstStyle/>
        <a:p>
          <a:endParaRPr lang="es-ES"/>
        </a:p>
      </dgm:t>
    </dgm:pt>
    <dgm:pt modelId="{4038E9FB-37E3-44EB-A739-BCF9222F018C}" type="pres">
      <dgm:prSet presAssocID="{02E3F05E-AE22-4BD0-A7AB-01EB8CE40C68}" presName="linear" presStyleCnt="0">
        <dgm:presLayoutVars>
          <dgm:dir/>
          <dgm:resizeHandles val="exact"/>
        </dgm:presLayoutVars>
      </dgm:prSet>
      <dgm:spPr/>
    </dgm:pt>
    <dgm:pt modelId="{4BC14963-AA44-45CB-884F-F3E6691D0949}" type="pres">
      <dgm:prSet presAssocID="{584A0672-A737-44ED-8CAF-DBECAD3EE231}" presName="comp" presStyleCnt="0"/>
      <dgm:spPr/>
    </dgm:pt>
    <dgm:pt modelId="{30B6F42F-BE81-4853-8BAA-D99F3B237FA3}" type="pres">
      <dgm:prSet presAssocID="{584A0672-A737-44ED-8CAF-DBECAD3EE231}" presName="box" presStyleLbl="node1" presStyleIdx="0" presStyleCnt="3" custLinFactNeighborY="275"/>
      <dgm:spPr/>
    </dgm:pt>
    <dgm:pt modelId="{5090C5B9-1EF9-4725-AE21-878A14B971F3}" type="pres">
      <dgm:prSet presAssocID="{584A0672-A737-44ED-8CAF-DBECAD3EE231}" presName="img" presStyleLbl="fgImgPlace1" presStyleIdx="0"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9000" b="-39000"/>
          </a:stretch>
        </a:blipFill>
      </dgm:spPr>
    </dgm:pt>
    <dgm:pt modelId="{FA528A07-9E7F-4E9E-A431-3D4ADB0A0AAC}" type="pres">
      <dgm:prSet presAssocID="{584A0672-A737-44ED-8CAF-DBECAD3EE231}" presName="text" presStyleLbl="node1" presStyleIdx="0" presStyleCnt="3">
        <dgm:presLayoutVars>
          <dgm:bulletEnabled val="1"/>
        </dgm:presLayoutVars>
      </dgm:prSet>
      <dgm:spPr/>
    </dgm:pt>
    <dgm:pt modelId="{D77DA103-6234-4CAC-8135-7256B81BC91B}" type="pres">
      <dgm:prSet presAssocID="{EAA2356E-3862-4DCE-BF24-4D981847FF1E}" presName="spacer" presStyleCnt="0"/>
      <dgm:spPr/>
    </dgm:pt>
    <dgm:pt modelId="{BD4D701D-0CB7-4A14-820F-FF0B0FAF26BE}" type="pres">
      <dgm:prSet presAssocID="{F69E9750-B70A-404F-8C88-E2848E7A8806}" presName="comp" presStyleCnt="0"/>
      <dgm:spPr/>
    </dgm:pt>
    <dgm:pt modelId="{72338D0D-2B65-417F-B7EF-BBBED33C9C24}" type="pres">
      <dgm:prSet presAssocID="{F69E9750-B70A-404F-8C88-E2848E7A8806}" presName="box" presStyleLbl="node1" presStyleIdx="1" presStyleCnt="3"/>
      <dgm:spPr/>
    </dgm:pt>
    <dgm:pt modelId="{70D229FC-53A8-4232-9DB5-670BA0DFC51B}" type="pres">
      <dgm:prSet presAssocID="{F69E9750-B70A-404F-8C88-E2848E7A8806}" presName="img"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9000" b="-39000"/>
          </a:stretch>
        </a:blipFill>
      </dgm:spPr>
    </dgm:pt>
    <dgm:pt modelId="{321275AD-35AA-4239-992F-FA1C57A39D4C}" type="pres">
      <dgm:prSet presAssocID="{F69E9750-B70A-404F-8C88-E2848E7A8806}" presName="text" presStyleLbl="node1" presStyleIdx="1" presStyleCnt="3">
        <dgm:presLayoutVars>
          <dgm:bulletEnabled val="1"/>
        </dgm:presLayoutVars>
      </dgm:prSet>
      <dgm:spPr/>
    </dgm:pt>
    <dgm:pt modelId="{0DEDF4FE-BA27-46A7-AADB-EFCCD81F03EF}" type="pres">
      <dgm:prSet presAssocID="{19450B32-92BB-4872-9DA7-469CFD232913}" presName="spacer" presStyleCnt="0"/>
      <dgm:spPr/>
    </dgm:pt>
    <dgm:pt modelId="{9024CB94-0B7C-4935-B3AD-64CD8EF63A07}" type="pres">
      <dgm:prSet presAssocID="{15461BA7-A0F5-43FA-B367-DEFD99164B34}" presName="comp" presStyleCnt="0"/>
      <dgm:spPr/>
    </dgm:pt>
    <dgm:pt modelId="{2BAEB45D-C17C-4A27-859D-9BF7BDEB709F}" type="pres">
      <dgm:prSet presAssocID="{15461BA7-A0F5-43FA-B367-DEFD99164B34}" presName="box" presStyleLbl="node1" presStyleIdx="2" presStyleCnt="3"/>
      <dgm:spPr/>
    </dgm:pt>
    <dgm:pt modelId="{3793CF1E-810B-43D9-BDD2-66E32C191DC6}" type="pres">
      <dgm:prSet presAssocID="{15461BA7-A0F5-43FA-B367-DEFD99164B34}" presName="img" presStyleLbl="fgImgPlace1" presStyleIdx="2" presStyleCnt="3" custScaleX="90289" custScaleY="120942"/>
      <dgm:spPr>
        <a:blipFill rotWithShape="1">
          <a:blip xmlns:r="http://schemas.openxmlformats.org/officeDocument/2006/relationships" r:embed="rId4"/>
          <a:stretch>
            <a:fillRect/>
          </a:stretch>
        </a:blipFill>
      </dgm:spPr>
    </dgm:pt>
    <dgm:pt modelId="{7ED421A7-C11A-4870-827B-C5762A83000F}" type="pres">
      <dgm:prSet presAssocID="{15461BA7-A0F5-43FA-B367-DEFD99164B34}" presName="text" presStyleLbl="node1" presStyleIdx="2" presStyleCnt="3">
        <dgm:presLayoutVars>
          <dgm:bulletEnabled val="1"/>
        </dgm:presLayoutVars>
      </dgm:prSet>
      <dgm:spPr/>
    </dgm:pt>
  </dgm:ptLst>
  <dgm:cxnLst>
    <dgm:cxn modelId="{D96714F7-296A-4772-B1B0-3CE395969764}" srcId="{02E3F05E-AE22-4BD0-A7AB-01EB8CE40C68}" destId="{584A0672-A737-44ED-8CAF-DBECAD3EE231}" srcOrd="0" destOrd="0" parTransId="{DF4F9553-8079-428C-B868-AEA7383112C5}" sibTransId="{EAA2356E-3862-4DCE-BF24-4D981847FF1E}"/>
    <dgm:cxn modelId="{7D9237B7-3C1F-406D-B13D-B7BED991EB18}" srcId="{02E3F05E-AE22-4BD0-A7AB-01EB8CE40C68}" destId="{15461BA7-A0F5-43FA-B367-DEFD99164B34}" srcOrd="2" destOrd="0" parTransId="{0A7103B0-401D-4629-A0B7-9C0079C1B5D1}" sibTransId="{B34F9410-8A6A-4FBD-8C63-0E8D540D4308}"/>
    <dgm:cxn modelId="{B4EBA668-4E61-4120-B94C-57B24EEA468C}" type="presOf" srcId="{02E3F05E-AE22-4BD0-A7AB-01EB8CE40C68}" destId="{4038E9FB-37E3-44EB-A739-BCF9222F018C}" srcOrd="0" destOrd="0" presId="urn:microsoft.com/office/officeart/2005/8/layout/vList4"/>
    <dgm:cxn modelId="{2DFDD479-D5B5-4AD6-AF83-E569600E005B}" type="presOf" srcId="{15461BA7-A0F5-43FA-B367-DEFD99164B34}" destId="{7ED421A7-C11A-4870-827B-C5762A83000F}" srcOrd="1" destOrd="0" presId="urn:microsoft.com/office/officeart/2005/8/layout/vList4"/>
    <dgm:cxn modelId="{1810E9B0-0BEC-42E2-A50C-DF040465BF1C}" type="presOf" srcId="{F69E9750-B70A-404F-8C88-E2848E7A8806}" destId="{72338D0D-2B65-417F-B7EF-BBBED33C9C24}" srcOrd="0" destOrd="0" presId="urn:microsoft.com/office/officeart/2005/8/layout/vList4"/>
    <dgm:cxn modelId="{FF99CCDE-7C53-45AF-AFC8-EB21B738B912}" type="presOf" srcId="{584A0672-A737-44ED-8CAF-DBECAD3EE231}" destId="{30B6F42F-BE81-4853-8BAA-D99F3B237FA3}" srcOrd="0" destOrd="0" presId="urn:microsoft.com/office/officeart/2005/8/layout/vList4"/>
    <dgm:cxn modelId="{D3F14A50-041D-4C45-ACF9-441A37A19E91}" type="presOf" srcId="{15461BA7-A0F5-43FA-B367-DEFD99164B34}" destId="{2BAEB45D-C17C-4A27-859D-9BF7BDEB709F}" srcOrd="0" destOrd="0" presId="urn:microsoft.com/office/officeart/2005/8/layout/vList4"/>
    <dgm:cxn modelId="{CC635493-FE5E-4AB1-896E-E8AB08234853}" type="presOf" srcId="{584A0672-A737-44ED-8CAF-DBECAD3EE231}" destId="{FA528A07-9E7F-4E9E-A431-3D4ADB0A0AAC}" srcOrd="1" destOrd="0" presId="urn:microsoft.com/office/officeart/2005/8/layout/vList4"/>
    <dgm:cxn modelId="{588328D7-641C-48D7-942B-467CE47252AC}" srcId="{02E3F05E-AE22-4BD0-A7AB-01EB8CE40C68}" destId="{F69E9750-B70A-404F-8C88-E2848E7A8806}" srcOrd="1" destOrd="0" parTransId="{3387BA81-4704-401F-B9E3-4EFABE88C764}" sibTransId="{19450B32-92BB-4872-9DA7-469CFD232913}"/>
    <dgm:cxn modelId="{9A7A9509-18F4-4435-B705-3C90444BE569}" type="presOf" srcId="{F69E9750-B70A-404F-8C88-E2848E7A8806}" destId="{321275AD-35AA-4239-992F-FA1C57A39D4C}" srcOrd="1" destOrd="0" presId="urn:microsoft.com/office/officeart/2005/8/layout/vList4"/>
    <dgm:cxn modelId="{E7E01766-52CE-4F70-872D-2BF2E0A3B50B}" type="presParOf" srcId="{4038E9FB-37E3-44EB-A739-BCF9222F018C}" destId="{4BC14963-AA44-45CB-884F-F3E6691D0949}" srcOrd="0" destOrd="0" presId="urn:microsoft.com/office/officeart/2005/8/layout/vList4"/>
    <dgm:cxn modelId="{765CAC6C-A6E2-4872-95EC-1CBEDBFCB769}" type="presParOf" srcId="{4BC14963-AA44-45CB-884F-F3E6691D0949}" destId="{30B6F42F-BE81-4853-8BAA-D99F3B237FA3}" srcOrd="0" destOrd="0" presId="urn:microsoft.com/office/officeart/2005/8/layout/vList4"/>
    <dgm:cxn modelId="{DB1605D3-D805-43BF-99AF-48DF275BC70C}" type="presParOf" srcId="{4BC14963-AA44-45CB-884F-F3E6691D0949}" destId="{5090C5B9-1EF9-4725-AE21-878A14B971F3}" srcOrd="1" destOrd="0" presId="urn:microsoft.com/office/officeart/2005/8/layout/vList4"/>
    <dgm:cxn modelId="{A4CA5303-31FE-4158-ACDB-B567CA0DA476}" type="presParOf" srcId="{4BC14963-AA44-45CB-884F-F3E6691D0949}" destId="{FA528A07-9E7F-4E9E-A431-3D4ADB0A0AAC}" srcOrd="2" destOrd="0" presId="urn:microsoft.com/office/officeart/2005/8/layout/vList4"/>
    <dgm:cxn modelId="{1BE01EC1-3D92-4792-8254-80915824F90C}" type="presParOf" srcId="{4038E9FB-37E3-44EB-A739-BCF9222F018C}" destId="{D77DA103-6234-4CAC-8135-7256B81BC91B}" srcOrd="1" destOrd="0" presId="urn:microsoft.com/office/officeart/2005/8/layout/vList4"/>
    <dgm:cxn modelId="{7F44C30F-D8A6-4C39-AD8F-194728460B21}" type="presParOf" srcId="{4038E9FB-37E3-44EB-A739-BCF9222F018C}" destId="{BD4D701D-0CB7-4A14-820F-FF0B0FAF26BE}" srcOrd="2" destOrd="0" presId="urn:microsoft.com/office/officeart/2005/8/layout/vList4"/>
    <dgm:cxn modelId="{6BFB7F12-99A0-480D-BB18-DD0632123825}" type="presParOf" srcId="{BD4D701D-0CB7-4A14-820F-FF0B0FAF26BE}" destId="{72338D0D-2B65-417F-B7EF-BBBED33C9C24}" srcOrd="0" destOrd="0" presId="urn:microsoft.com/office/officeart/2005/8/layout/vList4"/>
    <dgm:cxn modelId="{463627C8-A4E6-4FEC-948C-2F0C7E699CA7}" type="presParOf" srcId="{BD4D701D-0CB7-4A14-820F-FF0B0FAF26BE}" destId="{70D229FC-53A8-4232-9DB5-670BA0DFC51B}" srcOrd="1" destOrd="0" presId="urn:microsoft.com/office/officeart/2005/8/layout/vList4"/>
    <dgm:cxn modelId="{A25A6A02-0F72-4F21-AD8C-E1ACDF519619}" type="presParOf" srcId="{BD4D701D-0CB7-4A14-820F-FF0B0FAF26BE}" destId="{321275AD-35AA-4239-992F-FA1C57A39D4C}" srcOrd="2" destOrd="0" presId="urn:microsoft.com/office/officeart/2005/8/layout/vList4"/>
    <dgm:cxn modelId="{CAE53043-785A-4346-B24C-06EF3A63451F}" type="presParOf" srcId="{4038E9FB-37E3-44EB-A739-BCF9222F018C}" destId="{0DEDF4FE-BA27-46A7-AADB-EFCCD81F03EF}" srcOrd="3" destOrd="0" presId="urn:microsoft.com/office/officeart/2005/8/layout/vList4"/>
    <dgm:cxn modelId="{5BA6DC79-1611-48ED-9F4C-05449C3BD80C}" type="presParOf" srcId="{4038E9FB-37E3-44EB-A739-BCF9222F018C}" destId="{9024CB94-0B7C-4935-B3AD-64CD8EF63A07}" srcOrd="4" destOrd="0" presId="urn:microsoft.com/office/officeart/2005/8/layout/vList4"/>
    <dgm:cxn modelId="{FCBCB685-6824-4E1A-9D76-72E98A204286}" type="presParOf" srcId="{9024CB94-0B7C-4935-B3AD-64CD8EF63A07}" destId="{2BAEB45D-C17C-4A27-859D-9BF7BDEB709F}" srcOrd="0" destOrd="0" presId="urn:microsoft.com/office/officeart/2005/8/layout/vList4"/>
    <dgm:cxn modelId="{B88B34F0-A2AB-4AB7-A710-22C39222E54B}" type="presParOf" srcId="{9024CB94-0B7C-4935-B3AD-64CD8EF63A07}" destId="{3793CF1E-810B-43D9-BDD2-66E32C191DC6}" srcOrd="1" destOrd="0" presId="urn:microsoft.com/office/officeart/2005/8/layout/vList4"/>
    <dgm:cxn modelId="{5AAD0CA2-FBCE-45C1-A2CF-7A83D73BBF4B}" type="presParOf" srcId="{9024CB94-0B7C-4935-B3AD-64CD8EF63A07}" destId="{7ED421A7-C11A-4870-827B-C5762A83000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B7C95B-AA3B-479F-869A-29BBB79110E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BF1D4B4A-9898-46DD-8104-EB7E21CAD292}" type="pres">
      <dgm:prSet presAssocID="{8EB7C95B-AA3B-479F-869A-29BBB79110EB}" presName="linear" presStyleCnt="0">
        <dgm:presLayoutVars>
          <dgm:dir/>
          <dgm:resizeHandles val="exact"/>
        </dgm:presLayoutVars>
      </dgm:prSet>
      <dgm:spPr/>
    </dgm:pt>
  </dgm:ptLst>
  <dgm:cxnLst>
    <dgm:cxn modelId="{7C91C6CA-E478-4C79-9DE8-800B36315902}" type="presOf" srcId="{8EB7C95B-AA3B-479F-869A-29BBB79110EB}" destId="{BF1D4B4A-9898-46DD-8104-EB7E21CAD292}"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7C5408-DB79-4A90-86CF-953DA1492B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44F27AB9-2E44-4F3C-A0E2-0ECEC4885479}">
      <dgm:prSet phldrT="[Texto]" custT="1"/>
      <dgm:spPr/>
      <dgm:t>
        <a:bodyPr/>
        <a:lstStyle/>
        <a:p>
          <a:pPr algn="ctr"/>
          <a:r>
            <a:rPr lang="es-ES" sz="3200" dirty="0"/>
            <a:t>Nieves Campaña</a:t>
          </a:r>
        </a:p>
        <a:p>
          <a:pPr algn="ctr"/>
          <a:r>
            <a:rPr lang="es-ES" sz="2800" dirty="0"/>
            <a:t>Médico de familia</a:t>
          </a:r>
        </a:p>
      </dgm:t>
    </dgm:pt>
    <dgm:pt modelId="{B62D24AB-9035-4264-A1EF-04DF54676C0B}" type="parTrans" cxnId="{7B32B868-DA4C-4D4F-ACF3-E10121EC447B}">
      <dgm:prSet/>
      <dgm:spPr/>
      <dgm:t>
        <a:bodyPr/>
        <a:lstStyle/>
        <a:p>
          <a:endParaRPr lang="es-ES"/>
        </a:p>
      </dgm:t>
    </dgm:pt>
    <dgm:pt modelId="{BB09BD81-D74E-45FE-A793-CD09EC9EFFD4}" type="sibTrans" cxnId="{7B32B868-DA4C-4D4F-ACF3-E10121EC447B}">
      <dgm:prSet/>
      <dgm:spPr/>
      <dgm:t>
        <a:bodyPr/>
        <a:lstStyle/>
        <a:p>
          <a:endParaRPr lang="es-ES"/>
        </a:p>
      </dgm:t>
    </dgm:pt>
    <dgm:pt modelId="{618E7047-C847-402B-8294-EC2130D76FB4}">
      <dgm:prSet phldrT="[Texto]" custT="1"/>
      <dgm:spPr/>
      <dgm:t>
        <a:bodyPr/>
        <a:lstStyle/>
        <a:p>
          <a:pPr algn="ctr"/>
          <a:r>
            <a:rPr lang="es-ES" sz="3200" dirty="0"/>
            <a:t>Natalia Rodríguez </a:t>
          </a:r>
          <a:r>
            <a:rPr lang="es-ES" sz="2800" dirty="0"/>
            <a:t>Enfermera</a:t>
          </a:r>
          <a:endParaRPr lang="es-ES" sz="3200" dirty="0"/>
        </a:p>
      </dgm:t>
    </dgm:pt>
    <dgm:pt modelId="{7947B905-FE85-4C0D-857C-04BB1E8121B6}" type="parTrans" cxnId="{8F9494F1-EA31-48E6-B2F0-B2F90E6FCBCC}">
      <dgm:prSet/>
      <dgm:spPr/>
      <dgm:t>
        <a:bodyPr/>
        <a:lstStyle/>
        <a:p>
          <a:endParaRPr lang="es-ES"/>
        </a:p>
      </dgm:t>
    </dgm:pt>
    <dgm:pt modelId="{8661875E-DDB9-467C-BF9A-47E03B3E7D90}" type="sibTrans" cxnId="{8F9494F1-EA31-48E6-B2F0-B2F90E6FCBCC}">
      <dgm:prSet/>
      <dgm:spPr/>
      <dgm:t>
        <a:bodyPr/>
        <a:lstStyle/>
        <a:p>
          <a:endParaRPr lang="es-ES"/>
        </a:p>
      </dgm:t>
    </dgm:pt>
    <dgm:pt modelId="{527BB93E-651C-4643-B504-5EF893059793}" type="pres">
      <dgm:prSet presAssocID="{CF7C5408-DB79-4A90-86CF-953DA1492B01}" presName="linear" presStyleCnt="0">
        <dgm:presLayoutVars>
          <dgm:dir/>
          <dgm:resizeHandles val="exact"/>
        </dgm:presLayoutVars>
      </dgm:prSet>
      <dgm:spPr/>
    </dgm:pt>
    <dgm:pt modelId="{9EB8B61E-5075-4AC8-B701-9CAC670B1EF9}" type="pres">
      <dgm:prSet presAssocID="{44F27AB9-2E44-4F3C-A0E2-0ECEC4885479}" presName="comp" presStyleCnt="0"/>
      <dgm:spPr/>
    </dgm:pt>
    <dgm:pt modelId="{B5ABED54-52A6-4F0D-AAA1-2A917A864197}" type="pres">
      <dgm:prSet presAssocID="{44F27AB9-2E44-4F3C-A0E2-0ECEC4885479}" presName="box" presStyleLbl="node1" presStyleIdx="0" presStyleCnt="2"/>
      <dgm:spPr/>
    </dgm:pt>
    <dgm:pt modelId="{5AD7B592-E546-495B-BCB4-6FFE713467D9}" type="pres">
      <dgm:prSet presAssocID="{44F27AB9-2E44-4F3C-A0E2-0ECEC4885479}" presName="img" presStyleLbl="fgImgPlace1" presStyleIdx="0" presStyleCnt="2"/>
      <dgm:spPr>
        <a:blipFill rotWithShape="1">
          <a:blip xmlns:r="http://schemas.openxmlformats.org/officeDocument/2006/relationships" r:embed="rId1"/>
          <a:stretch>
            <a:fillRect/>
          </a:stretch>
        </a:blipFill>
      </dgm:spPr>
    </dgm:pt>
    <dgm:pt modelId="{8F53C92E-DD14-4996-B0D2-20A70D3F54B9}" type="pres">
      <dgm:prSet presAssocID="{44F27AB9-2E44-4F3C-A0E2-0ECEC4885479}" presName="text" presStyleLbl="node1" presStyleIdx="0" presStyleCnt="2">
        <dgm:presLayoutVars>
          <dgm:bulletEnabled val="1"/>
        </dgm:presLayoutVars>
      </dgm:prSet>
      <dgm:spPr/>
    </dgm:pt>
    <dgm:pt modelId="{0385FD76-F950-4027-9D45-9119C772B774}" type="pres">
      <dgm:prSet presAssocID="{BB09BD81-D74E-45FE-A793-CD09EC9EFFD4}" presName="spacer" presStyleCnt="0"/>
      <dgm:spPr/>
    </dgm:pt>
    <dgm:pt modelId="{2AA4E494-9AD4-43E5-B946-8566970C6DEC}" type="pres">
      <dgm:prSet presAssocID="{618E7047-C847-402B-8294-EC2130D76FB4}" presName="comp" presStyleCnt="0"/>
      <dgm:spPr/>
    </dgm:pt>
    <dgm:pt modelId="{44CD051F-6CD9-46DF-B76B-97A3C55B2553}" type="pres">
      <dgm:prSet presAssocID="{618E7047-C847-402B-8294-EC2130D76FB4}" presName="box" presStyleLbl="node1" presStyleIdx="1" presStyleCnt="2"/>
      <dgm:spPr/>
    </dgm:pt>
    <dgm:pt modelId="{DDD0A3EC-B3F2-4A41-91D5-2D4E05708791}" type="pres">
      <dgm:prSet presAssocID="{618E7047-C847-402B-8294-EC2130D76FB4}" presName="img" presStyleLbl="fgImgPlace1" presStyleIdx="1" presStyleCnt="2"/>
      <dgm:spPr>
        <a:blipFill rotWithShape="1">
          <a:blip xmlns:r="http://schemas.openxmlformats.org/officeDocument/2006/relationships" r:embed="rId2"/>
          <a:stretch>
            <a:fillRect/>
          </a:stretch>
        </a:blipFill>
      </dgm:spPr>
    </dgm:pt>
    <dgm:pt modelId="{420506D4-FB1C-4497-8604-4C50EA757FFD}" type="pres">
      <dgm:prSet presAssocID="{618E7047-C847-402B-8294-EC2130D76FB4}" presName="text" presStyleLbl="node1" presStyleIdx="1" presStyleCnt="2">
        <dgm:presLayoutVars>
          <dgm:bulletEnabled val="1"/>
        </dgm:presLayoutVars>
      </dgm:prSet>
      <dgm:spPr/>
    </dgm:pt>
  </dgm:ptLst>
  <dgm:cxnLst>
    <dgm:cxn modelId="{5B379118-8C56-4612-9C2C-97815D71BED8}" type="presOf" srcId="{618E7047-C847-402B-8294-EC2130D76FB4}" destId="{420506D4-FB1C-4497-8604-4C50EA757FFD}" srcOrd="1" destOrd="0" presId="urn:microsoft.com/office/officeart/2005/8/layout/vList4"/>
    <dgm:cxn modelId="{8F9494F1-EA31-48E6-B2F0-B2F90E6FCBCC}" srcId="{CF7C5408-DB79-4A90-86CF-953DA1492B01}" destId="{618E7047-C847-402B-8294-EC2130D76FB4}" srcOrd="1" destOrd="0" parTransId="{7947B905-FE85-4C0D-857C-04BB1E8121B6}" sibTransId="{8661875E-DDB9-467C-BF9A-47E03B3E7D90}"/>
    <dgm:cxn modelId="{C7DE50D6-76EC-487A-9FAA-D833A4CC50B8}" type="presOf" srcId="{CF7C5408-DB79-4A90-86CF-953DA1492B01}" destId="{527BB93E-651C-4643-B504-5EF893059793}" srcOrd="0" destOrd="0" presId="urn:microsoft.com/office/officeart/2005/8/layout/vList4"/>
    <dgm:cxn modelId="{A2D10CDC-A157-49CB-9A4D-DF8823B4FEF0}" type="presOf" srcId="{618E7047-C847-402B-8294-EC2130D76FB4}" destId="{44CD051F-6CD9-46DF-B76B-97A3C55B2553}" srcOrd="0" destOrd="0" presId="urn:microsoft.com/office/officeart/2005/8/layout/vList4"/>
    <dgm:cxn modelId="{FE21BDF8-80D5-46A8-9AF4-0BBBFADAC0C1}" type="presOf" srcId="{44F27AB9-2E44-4F3C-A0E2-0ECEC4885479}" destId="{B5ABED54-52A6-4F0D-AAA1-2A917A864197}" srcOrd="0" destOrd="0" presId="urn:microsoft.com/office/officeart/2005/8/layout/vList4"/>
    <dgm:cxn modelId="{7C4984E7-2B62-43FA-9055-B314E3B703CB}" type="presOf" srcId="{44F27AB9-2E44-4F3C-A0E2-0ECEC4885479}" destId="{8F53C92E-DD14-4996-B0D2-20A70D3F54B9}" srcOrd="1" destOrd="0" presId="urn:microsoft.com/office/officeart/2005/8/layout/vList4"/>
    <dgm:cxn modelId="{7B32B868-DA4C-4D4F-ACF3-E10121EC447B}" srcId="{CF7C5408-DB79-4A90-86CF-953DA1492B01}" destId="{44F27AB9-2E44-4F3C-A0E2-0ECEC4885479}" srcOrd="0" destOrd="0" parTransId="{B62D24AB-9035-4264-A1EF-04DF54676C0B}" sibTransId="{BB09BD81-D74E-45FE-A793-CD09EC9EFFD4}"/>
    <dgm:cxn modelId="{C968B8B4-1F09-4E27-8C95-8FB027A171CC}" type="presParOf" srcId="{527BB93E-651C-4643-B504-5EF893059793}" destId="{9EB8B61E-5075-4AC8-B701-9CAC670B1EF9}" srcOrd="0" destOrd="0" presId="urn:microsoft.com/office/officeart/2005/8/layout/vList4"/>
    <dgm:cxn modelId="{44EDE808-02FA-4BD5-9AC5-7B293D51DEDF}" type="presParOf" srcId="{9EB8B61E-5075-4AC8-B701-9CAC670B1EF9}" destId="{B5ABED54-52A6-4F0D-AAA1-2A917A864197}" srcOrd="0" destOrd="0" presId="urn:microsoft.com/office/officeart/2005/8/layout/vList4"/>
    <dgm:cxn modelId="{15199B33-CBEB-45FE-9859-E48134869FA9}" type="presParOf" srcId="{9EB8B61E-5075-4AC8-B701-9CAC670B1EF9}" destId="{5AD7B592-E546-495B-BCB4-6FFE713467D9}" srcOrd="1" destOrd="0" presId="urn:microsoft.com/office/officeart/2005/8/layout/vList4"/>
    <dgm:cxn modelId="{C9EC78D3-47CC-483A-88A0-4AB089F9954E}" type="presParOf" srcId="{9EB8B61E-5075-4AC8-B701-9CAC670B1EF9}" destId="{8F53C92E-DD14-4996-B0D2-20A70D3F54B9}" srcOrd="2" destOrd="0" presId="urn:microsoft.com/office/officeart/2005/8/layout/vList4"/>
    <dgm:cxn modelId="{1DE75D54-8ADC-4B68-8961-EB75A07EA7F6}" type="presParOf" srcId="{527BB93E-651C-4643-B504-5EF893059793}" destId="{0385FD76-F950-4027-9D45-9119C772B774}" srcOrd="1" destOrd="0" presId="urn:microsoft.com/office/officeart/2005/8/layout/vList4"/>
    <dgm:cxn modelId="{969C0C0D-6E57-490E-8CCF-426145A067A5}" type="presParOf" srcId="{527BB93E-651C-4643-B504-5EF893059793}" destId="{2AA4E494-9AD4-43E5-B946-8566970C6DEC}" srcOrd="2" destOrd="0" presId="urn:microsoft.com/office/officeart/2005/8/layout/vList4"/>
    <dgm:cxn modelId="{C8611A54-5651-480D-AB77-2EFB11704C78}" type="presParOf" srcId="{2AA4E494-9AD4-43E5-B946-8566970C6DEC}" destId="{44CD051F-6CD9-46DF-B76B-97A3C55B2553}" srcOrd="0" destOrd="0" presId="urn:microsoft.com/office/officeart/2005/8/layout/vList4"/>
    <dgm:cxn modelId="{FE1EDCFD-B459-4BE9-A346-4EDF175F7E98}" type="presParOf" srcId="{2AA4E494-9AD4-43E5-B946-8566970C6DEC}" destId="{DDD0A3EC-B3F2-4A41-91D5-2D4E05708791}" srcOrd="1" destOrd="0" presId="urn:microsoft.com/office/officeart/2005/8/layout/vList4"/>
    <dgm:cxn modelId="{E69D23B8-469D-4991-B33F-59F903FB1602}" type="presParOf" srcId="{2AA4E494-9AD4-43E5-B946-8566970C6DEC}" destId="{420506D4-FB1C-4497-8604-4C50EA757FF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22FE4-8DAA-47E2-B57E-DC1CC5C0985F}">
      <dsp:nvSpPr>
        <dsp:cNvPr id="0" name=""/>
        <dsp:cNvSpPr/>
      </dsp:nvSpPr>
      <dsp:spPr>
        <a:xfrm>
          <a:off x="0" y="0"/>
          <a:ext cx="6196013" cy="112613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44550">
            <a:lnSpc>
              <a:spcPct val="90000"/>
            </a:lnSpc>
            <a:spcBef>
              <a:spcPct val="0"/>
            </a:spcBef>
            <a:spcAft>
              <a:spcPct val="35000"/>
            </a:spcAft>
            <a:buNone/>
          </a:pPr>
          <a:r>
            <a:rPr lang="es-ES" sz="1900" kern="1200" dirty="0"/>
            <a:t>Asunción Gálvez</a:t>
          </a:r>
        </a:p>
        <a:p>
          <a:pPr marL="171450" lvl="1" indent="-171450" algn="l" defTabSz="800100">
            <a:lnSpc>
              <a:spcPct val="90000"/>
            </a:lnSpc>
            <a:spcBef>
              <a:spcPct val="0"/>
            </a:spcBef>
            <a:spcAft>
              <a:spcPct val="15000"/>
            </a:spcAft>
            <a:buChar char="•"/>
          </a:pPr>
          <a:r>
            <a:rPr lang="es-ES" sz="1800" kern="1200" dirty="0"/>
            <a:t>Médico de Familia </a:t>
          </a:r>
        </a:p>
        <a:p>
          <a:pPr marL="171450" lvl="1" indent="-171450" algn="l" defTabSz="800100">
            <a:lnSpc>
              <a:spcPct val="90000"/>
            </a:lnSpc>
            <a:spcBef>
              <a:spcPct val="0"/>
            </a:spcBef>
            <a:spcAft>
              <a:spcPct val="15000"/>
            </a:spcAft>
            <a:buChar char="•"/>
          </a:pPr>
          <a:r>
            <a:rPr lang="es-ES" sz="1800" kern="1200" dirty="0"/>
            <a:t>Tutora de Residentes .Coordinadora Zona Osuna</a:t>
          </a:r>
        </a:p>
      </dsp:txBody>
      <dsp:txXfrm>
        <a:off x="1351815" y="0"/>
        <a:ext cx="4844197" cy="1126132"/>
      </dsp:txXfrm>
    </dsp:sp>
    <dsp:sp modelId="{215364EA-6077-4B87-8FF8-33A7D68931D1}">
      <dsp:nvSpPr>
        <dsp:cNvPr id="0" name=""/>
        <dsp:cNvSpPr/>
      </dsp:nvSpPr>
      <dsp:spPr>
        <a:xfrm>
          <a:off x="112613" y="112613"/>
          <a:ext cx="1239202" cy="90090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540FC-B728-4ECD-B74C-ADC61DDB3D0E}">
      <dsp:nvSpPr>
        <dsp:cNvPr id="0" name=""/>
        <dsp:cNvSpPr/>
      </dsp:nvSpPr>
      <dsp:spPr>
        <a:xfrm>
          <a:off x="0" y="1238746"/>
          <a:ext cx="6196013" cy="112613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844550">
            <a:lnSpc>
              <a:spcPct val="90000"/>
            </a:lnSpc>
            <a:spcBef>
              <a:spcPct val="0"/>
            </a:spcBef>
            <a:spcAft>
              <a:spcPct val="35000"/>
            </a:spcAft>
            <a:buNone/>
          </a:pPr>
          <a:r>
            <a:rPr lang="es-ES" sz="1900" kern="1200" dirty="0" err="1"/>
            <a:t>Jose</a:t>
          </a:r>
          <a:r>
            <a:rPr lang="es-ES" sz="1900" kern="1200" dirty="0"/>
            <a:t> Ignacio Vázquez</a:t>
          </a:r>
        </a:p>
        <a:p>
          <a:pPr marL="57150" lvl="1" indent="-57150" algn="l" defTabSz="444500">
            <a:lnSpc>
              <a:spcPct val="90000"/>
            </a:lnSpc>
            <a:spcBef>
              <a:spcPct val="0"/>
            </a:spcBef>
            <a:spcAft>
              <a:spcPct val="15000"/>
            </a:spcAft>
            <a:buChar char="•"/>
          </a:pPr>
          <a:r>
            <a:rPr lang="es-ES" sz="1000" kern="1200" dirty="0"/>
            <a:t> </a:t>
          </a:r>
          <a:r>
            <a:rPr lang="es-ES" sz="1800" kern="1200" dirty="0"/>
            <a:t>Enfermero</a:t>
          </a:r>
          <a:r>
            <a:rPr lang="es-ES" sz="1000" kern="1200" dirty="0"/>
            <a:t>  (</a:t>
          </a:r>
          <a:r>
            <a:rPr lang="es-ES" sz="1200" kern="1200" dirty="0"/>
            <a:t>amplia experiencia en cirugía)</a:t>
          </a:r>
        </a:p>
        <a:p>
          <a:pPr marL="171450" lvl="1" indent="-171450" algn="l" defTabSz="800100">
            <a:lnSpc>
              <a:spcPct val="90000"/>
            </a:lnSpc>
            <a:spcBef>
              <a:spcPct val="0"/>
            </a:spcBef>
            <a:spcAft>
              <a:spcPct val="15000"/>
            </a:spcAft>
            <a:buChar char="•"/>
          </a:pPr>
          <a:r>
            <a:rPr lang="es-ES" sz="1800" kern="1200" dirty="0"/>
            <a:t>Profesor de Enfermería de la Universidad Osuna </a:t>
          </a:r>
        </a:p>
      </dsp:txBody>
      <dsp:txXfrm>
        <a:off x="1351815" y="1238746"/>
        <a:ext cx="4844197" cy="1126132"/>
      </dsp:txXfrm>
    </dsp:sp>
    <dsp:sp modelId="{236F6DE9-4329-4F08-9A7E-4E966785312F}">
      <dsp:nvSpPr>
        <dsp:cNvPr id="0" name=""/>
        <dsp:cNvSpPr/>
      </dsp:nvSpPr>
      <dsp:spPr>
        <a:xfrm>
          <a:off x="168284" y="1368152"/>
          <a:ext cx="1127860" cy="86732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9000" b="-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5AAA26-F474-4611-B592-DD79BDA6D734}">
      <dsp:nvSpPr>
        <dsp:cNvPr id="0" name=""/>
        <dsp:cNvSpPr/>
      </dsp:nvSpPr>
      <dsp:spPr>
        <a:xfrm>
          <a:off x="0" y="2477492"/>
          <a:ext cx="6196013" cy="112613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	Verónica </a:t>
          </a:r>
          <a:r>
            <a:rPr lang="es-ES" sz="1900" kern="1200" dirty="0" err="1"/>
            <a:t>Pleguezuelo</a:t>
          </a:r>
          <a:r>
            <a:rPr lang="es-ES" sz="1900" kern="1200" dirty="0"/>
            <a:t> (R4 </a:t>
          </a:r>
          <a:r>
            <a:rPr lang="es-ES" sz="1900" kern="1200" dirty="0" err="1"/>
            <a:t>MFyC</a:t>
          </a:r>
          <a:r>
            <a:rPr lang="es-ES" sz="1900" kern="1200" dirty="0"/>
            <a:t>)</a:t>
          </a:r>
        </a:p>
        <a:p>
          <a:pPr marL="0" lvl="0" indent="0" algn="l" defTabSz="844550">
            <a:lnSpc>
              <a:spcPct val="90000"/>
            </a:lnSpc>
            <a:spcBef>
              <a:spcPct val="0"/>
            </a:spcBef>
            <a:spcAft>
              <a:spcPct val="35000"/>
            </a:spcAft>
            <a:buNone/>
          </a:pPr>
          <a:r>
            <a:rPr lang="es-ES" sz="1900" kern="1200" dirty="0"/>
            <a:t>	    Germán Cobo (R3 </a:t>
          </a:r>
          <a:r>
            <a:rPr lang="es-ES" sz="1900" kern="1200" dirty="0" err="1"/>
            <a:t>MFyC</a:t>
          </a:r>
          <a:r>
            <a:rPr lang="es-ES" sz="1900" kern="1200" dirty="0"/>
            <a:t>)</a:t>
          </a:r>
        </a:p>
        <a:p>
          <a:pPr marL="0" lvl="0" indent="0" algn="l" defTabSz="844550">
            <a:lnSpc>
              <a:spcPct val="90000"/>
            </a:lnSpc>
            <a:spcBef>
              <a:spcPct val="0"/>
            </a:spcBef>
            <a:spcAft>
              <a:spcPct val="35000"/>
            </a:spcAft>
            <a:buNone/>
          </a:pPr>
          <a:endParaRPr lang="es-ES" sz="1900" kern="1200" dirty="0"/>
        </a:p>
      </dsp:txBody>
      <dsp:txXfrm>
        <a:off x="1351815" y="2477492"/>
        <a:ext cx="4844197" cy="1126132"/>
      </dsp:txXfrm>
    </dsp:sp>
    <dsp:sp modelId="{3E8BD5A6-9361-4826-9CFD-CD4A9FB86EC8}">
      <dsp:nvSpPr>
        <dsp:cNvPr id="0" name=""/>
        <dsp:cNvSpPr/>
      </dsp:nvSpPr>
      <dsp:spPr>
        <a:xfrm>
          <a:off x="45721" y="2589069"/>
          <a:ext cx="1239202" cy="90090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B1919-1D6F-4B7C-B969-97F411F2AB5F}">
      <dsp:nvSpPr>
        <dsp:cNvPr id="0" name=""/>
        <dsp:cNvSpPr/>
      </dsp:nvSpPr>
      <dsp:spPr>
        <a:xfrm>
          <a:off x="61929" y="77093"/>
          <a:ext cx="6196013" cy="16416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María José Rayo</a:t>
          </a:r>
        </a:p>
        <a:p>
          <a:pPr marL="0" lvl="0" indent="0" algn="ctr" defTabSz="1422400">
            <a:lnSpc>
              <a:spcPct val="90000"/>
            </a:lnSpc>
            <a:spcBef>
              <a:spcPct val="0"/>
            </a:spcBef>
            <a:spcAft>
              <a:spcPct val="35000"/>
            </a:spcAft>
            <a:buNone/>
          </a:pPr>
          <a:r>
            <a:rPr lang="es-ES" sz="2800" kern="1200" dirty="0"/>
            <a:t>Trabajadora</a:t>
          </a:r>
          <a:r>
            <a:rPr lang="es-ES" sz="3200" kern="1200" dirty="0"/>
            <a:t> </a:t>
          </a:r>
          <a:r>
            <a:rPr lang="es-ES" sz="2800" kern="1200" dirty="0"/>
            <a:t>social</a:t>
          </a:r>
          <a:endParaRPr lang="es-ES" sz="3200" kern="1200" dirty="0"/>
        </a:p>
        <a:p>
          <a:pPr marL="0" lvl="0" indent="0" algn="ctr" defTabSz="1422400">
            <a:lnSpc>
              <a:spcPct val="90000"/>
            </a:lnSpc>
            <a:spcBef>
              <a:spcPct val="0"/>
            </a:spcBef>
            <a:spcAft>
              <a:spcPct val="35000"/>
            </a:spcAft>
            <a:buNone/>
          </a:pPr>
          <a:r>
            <a:rPr lang="es-ES" sz="2400" kern="1200" dirty="0"/>
            <a:t>(Grupo GRUSE y Forma Joven)</a:t>
          </a:r>
        </a:p>
      </dsp:txBody>
      <dsp:txXfrm>
        <a:off x="1465301" y="77093"/>
        <a:ext cx="4792641" cy="1641690"/>
      </dsp:txXfrm>
    </dsp:sp>
    <dsp:sp modelId="{6E6E4B20-E4C4-4E3E-A95B-B51885CD9258}">
      <dsp:nvSpPr>
        <dsp:cNvPr id="0" name=""/>
        <dsp:cNvSpPr/>
      </dsp:nvSpPr>
      <dsp:spPr>
        <a:xfrm>
          <a:off x="-61929" y="0"/>
          <a:ext cx="1815258" cy="1795878"/>
        </a:xfrm>
        <a:prstGeom prst="roundRect">
          <a:avLst>
            <a:gd name="adj" fmla="val 10000"/>
          </a:avLst>
        </a:prstGeom>
        <a:blipFill rotWithShape="1">
          <a:blip xmlns:r="http://schemas.openxmlformats.org/officeDocument/2006/relationships" r:embed="rId1"/>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76B516CA-F7B5-455F-86F3-74DE046A8DD9}">
      <dsp:nvSpPr>
        <dsp:cNvPr id="0" name=""/>
        <dsp:cNvSpPr/>
      </dsp:nvSpPr>
      <dsp:spPr>
        <a:xfrm>
          <a:off x="0" y="1960047"/>
          <a:ext cx="6196013" cy="16416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Carmen Recio</a:t>
          </a:r>
        </a:p>
        <a:p>
          <a:pPr marL="0" lvl="0" indent="0" algn="ctr" defTabSz="1422400">
            <a:lnSpc>
              <a:spcPct val="90000"/>
            </a:lnSpc>
            <a:spcBef>
              <a:spcPct val="0"/>
            </a:spcBef>
            <a:spcAft>
              <a:spcPct val="35000"/>
            </a:spcAft>
            <a:buNone/>
          </a:pPr>
          <a:r>
            <a:rPr lang="es-ES" sz="2800" kern="1200" dirty="0"/>
            <a:t>Enfermera de enlace</a:t>
          </a:r>
        </a:p>
      </dsp:txBody>
      <dsp:txXfrm>
        <a:off x="1403371" y="1960047"/>
        <a:ext cx="4792641" cy="1641690"/>
      </dsp:txXfrm>
    </dsp:sp>
    <dsp:sp modelId="{3031C02C-43B9-4F1D-BF40-C8106BB7748D}">
      <dsp:nvSpPr>
        <dsp:cNvPr id="0" name=""/>
        <dsp:cNvSpPr/>
      </dsp:nvSpPr>
      <dsp:spPr>
        <a:xfrm>
          <a:off x="164169" y="2124216"/>
          <a:ext cx="1239202" cy="1313352"/>
        </a:xfrm>
        <a:prstGeom prst="roundRect">
          <a:avLst>
            <a:gd name="adj" fmla="val 10000"/>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682BA-3451-4DF9-8533-E997BC14415C}">
      <dsp:nvSpPr>
        <dsp:cNvPr id="0" name=""/>
        <dsp:cNvSpPr/>
      </dsp:nvSpPr>
      <dsp:spPr>
        <a:xfrm>
          <a:off x="226197" y="0"/>
          <a:ext cx="4642943" cy="1657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t>Juan Pablo Moreno</a:t>
          </a:r>
        </a:p>
        <a:p>
          <a:pPr marL="228600" lvl="1" indent="-228600" algn="l" defTabSz="977900">
            <a:lnSpc>
              <a:spcPct val="90000"/>
            </a:lnSpc>
            <a:spcBef>
              <a:spcPct val="0"/>
            </a:spcBef>
            <a:spcAft>
              <a:spcPct val="15000"/>
            </a:spcAft>
            <a:buChar char="•"/>
          </a:pPr>
          <a:r>
            <a:rPr lang="es-ES" sz="2200" kern="1200" dirty="0"/>
            <a:t>Médico de Familia</a:t>
          </a:r>
        </a:p>
        <a:p>
          <a:pPr marL="228600" lvl="1" indent="-228600" algn="l" defTabSz="977900">
            <a:lnSpc>
              <a:spcPct val="90000"/>
            </a:lnSpc>
            <a:spcBef>
              <a:spcPct val="0"/>
            </a:spcBef>
            <a:spcAft>
              <a:spcPct val="15000"/>
            </a:spcAft>
            <a:buChar char="•"/>
          </a:pPr>
          <a:r>
            <a:rPr lang="es-ES" sz="2200" kern="1200" dirty="0"/>
            <a:t>Director de Centro de Salud</a:t>
          </a:r>
        </a:p>
      </dsp:txBody>
      <dsp:txXfrm>
        <a:off x="1444970" y="0"/>
        <a:ext cx="3424170" cy="1657670"/>
      </dsp:txXfrm>
    </dsp:sp>
    <dsp:sp modelId="{513B441C-D89A-4724-B53A-3710F91A545F}">
      <dsp:nvSpPr>
        <dsp:cNvPr id="0" name=""/>
        <dsp:cNvSpPr/>
      </dsp:nvSpPr>
      <dsp:spPr>
        <a:xfrm>
          <a:off x="243421" y="1480"/>
          <a:ext cx="1252935" cy="165470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3BAD-2710-42C4-B01A-8F12BC11C4B4}">
      <dsp:nvSpPr>
        <dsp:cNvPr id="0" name=""/>
        <dsp:cNvSpPr/>
      </dsp:nvSpPr>
      <dsp:spPr>
        <a:xfrm>
          <a:off x="0" y="0"/>
          <a:ext cx="6196013" cy="10944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dirty="0"/>
            <a:t>Juan Jesús Pérez</a:t>
          </a:r>
        </a:p>
        <a:p>
          <a:pPr marL="171450" lvl="1" indent="-171450" algn="l" defTabSz="800100">
            <a:lnSpc>
              <a:spcPct val="90000"/>
            </a:lnSpc>
            <a:spcBef>
              <a:spcPct val="0"/>
            </a:spcBef>
            <a:spcAft>
              <a:spcPct val="15000"/>
            </a:spcAft>
            <a:buChar char="•"/>
          </a:pPr>
          <a:r>
            <a:rPr lang="es-ES" sz="1800" kern="1200" dirty="0"/>
            <a:t>Médico de Familia </a:t>
          </a:r>
        </a:p>
        <a:p>
          <a:pPr marL="114300" lvl="1" indent="-114300" algn="l" defTabSz="533400">
            <a:lnSpc>
              <a:spcPct val="90000"/>
            </a:lnSpc>
            <a:spcBef>
              <a:spcPct val="0"/>
            </a:spcBef>
            <a:spcAft>
              <a:spcPct val="15000"/>
            </a:spcAft>
            <a:buChar char="•"/>
          </a:pPr>
          <a:r>
            <a:rPr lang="es-ES" sz="1200" kern="1200" dirty="0"/>
            <a:t>(Responsable de infiltraciones </a:t>
          </a:r>
          <a:r>
            <a:rPr lang="es-ES" sz="1200" kern="1200" dirty="0" err="1"/>
            <a:t>intra</a:t>
          </a:r>
          <a:r>
            <a:rPr lang="es-ES" sz="1200" kern="1200" dirty="0"/>
            <a:t> y </a:t>
          </a:r>
          <a:r>
            <a:rPr lang="es-ES" sz="1200" kern="1200" dirty="0" err="1"/>
            <a:t>extraarticulares</a:t>
          </a:r>
          <a:r>
            <a:rPr lang="es-ES" sz="1200" kern="1200" dirty="0"/>
            <a:t>)</a:t>
          </a:r>
        </a:p>
      </dsp:txBody>
      <dsp:txXfrm>
        <a:off x="1348648" y="0"/>
        <a:ext cx="4847364" cy="1094460"/>
      </dsp:txXfrm>
    </dsp:sp>
    <dsp:sp modelId="{0D02D790-96FA-416B-B0C4-F858CA8C9269}">
      <dsp:nvSpPr>
        <dsp:cNvPr id="0" name=""/>
        <dsp:cNvSpPr/>
      </dsp:nvSpPr>
      <dsp:spPr>
        <a:xfrm>
          <a:off x="140853" y="139963"/>
          <a:ext cx="1127860" cy="81453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9000" b="-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92F1D6-6A28-47BB-9042-D62D1FD684FD}">
      <dsp:nvSpPr>
        <dsp:cNvPr id="0" name=""/>
        <dsp:cNvSpPr/>
      </dsp:nvSpPr>
      <dsp:spPr>
        <a:xfrm>
          <a:off x="0" y="1203906"/>
          <a:ext cx="6196013" cy="124506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a:t> </a:t>
          </a:r>
          <a:r>
            <a:rPr lang="es-ES" sz="1800" b="1" kern="1200" dirty="0"/>
            <a:t>José Antonio Moreno</a:t>
          </a:r>
        </a:p>
        <a:p>
          <a:pPr marL="171450" lvl="1" indent="-171450" algn="l" defTabSz="800100">
            <a:lnSpc>
              <a:spcPct val="90000"/>
            </a:lnSpc>
            <a:spcBef>
              <a:spcPct val="0"/>
            </a:spcBef>
            <a:spcAft>
              <a:spcPct val="15000"/>
            </a:spcAft>
            <a:buChar char="•"/>
          </a:pPr>
          <a:r>
            <a:rPr lang="es-ES" sz="1800" kern="1200" dirty="0"/>
            <a:t>Enfermero</a:t>
          </a:r>
          <a:r>
            <a:rPr lang="es-ES" sz="1600" kern="1200" dirty="0"/>
            <a:t> </a:t>
          </a:r>
          <a:r>
            <a:rPr lang="es-ES" sz="1200" kern="1200" dirty="0"/>
            <a:t>(amplia experiencia en Unidad de Cuidados Intensivos)</a:t>
          </a:r>
        </a:p>
        <a:p>
          <a:pPr marL="171450" lvl="1" indent="-171450" algn="l" defTabSz="800100">
            <a:lnSpc>
              <a:spcPct val="90000"/>
            </a:lnSpc>
            <a:spcBef>
              <a:spcPct val="0"/>
            </a:spcBef>
            <a:spcAft>
              <a:spcPct val="15000"/>
            </a:spcAft>
            <a:buChar char="•"/>
          </a:pPr>
          <a:r>
            <a:rPr lang="es-ES" sz="1800" kern="1200" dirty="0"/>
            <a:t>Profesor de enfermería en  la Universidad de Osuna</a:t>
          </a:r>
        </a:p>
      </dsp:txBody>
      <dsp:txXfrm>
        <a:off x="1348648" y="1203906"/>
        <a:ext cx="4847364" cy="1245069"/>
      </dsp:txXfrm>
    </dsp:sp>
    <dsp:sp modelId="{025F5BC6-F5ED-4813-A6B0-72B0CE98CEF6}">
      <dsp:nvSpPr>
        <dsp:cNvPr id="0" name=""/>
        <dsp:cNvSpPr/>
      </dsp:nvSpPr>
      <dsp:spPr>
        <a:xfrm>
          <a:off x="68837" y="1408111"/>
          <a:ext cx="1239202" cy="87556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9000" b="-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3AEA42-B21A-4676-AE62-48C81298BD95}">
      <dsp:nvSpPr>
        <dsp:cNvPr id="0" name=""/>
        <dsp:cNvSpPr/>
      </dsp:nvSpPr>
      <dsp:spPr>
        <a:xfrm>
          <a:off x="0" y="2558421"/>
          <a:ext cx="6196013" cy="104322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977900">
            <a:lnSpc>
              <a:spcPct val="90000"/>
            </a:lnSpc>
            <a:spcBef>
              <a:spcPct val="0"/>
            </a:spcBef>
            <a:spcAft>
              <a:spcPct val="35000"/>
            </a:spcAft>
            <a:buNone/>
          </a:pPr>
          <a:r>
            <a:rPr lang="es-ES" sz="2000" b="0" kern="1200" dirty="0"/>
            <a:t> </a:t>
          </a:r>
          <a:r>
            <a:rPr lang="es-ES" sz="1800" b="0" kern="1200" dirty="0"/>
            <a:t>Nieves Moreno (R2 </a:t>
          </a:r>
          <a:r>
            <a:rPr lang="es-ES" sz="1800" b="0" kern="1200" dirty="0" err="1"/>
            <a:t>MFyC</a:t>
          </a:r>
          <a:r>
            <a:rPr lang="es-ES" sz="1800" b="0" kern="1200" dirty="0"/>
            <a:t>)</a:t>
          </a:r>
        </a:p>
      </dsp:txBody>
      <dsp:txXfrm>
        <a:off x="1348648" y="2558421"/>
        <a:ext cx="4847364" cy="1043228"/>
      </dsp:txXfrm>
    </dsp:sp>
    <dsp:sp modelId="{741AFD16-9BCB-49BD-93F8-86F43EFC6204}">
      <dsp:nvSpPr>
        <dsp:cNvPr id="0" name=""/>
        <dsp:cNvSpPr/>
      </dsp:nvSpPr>
      <dsp:spPr>
        <a:xfrm>
          <a:off x="140853" y="2717493"/>
          <a:ext cx="1067164" cy="8460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9000" b="-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6B313-CA3F-4D20-8B26-0EF53D08F81F}">
      <dsp:nvSpPr>
        <dsp:cNvPr id="0" name=""/>
        <dsp:cNvSpPr/>
      </dsp:nvSpPr>
      <dsp:spPr>
        <a:xfrm>
          <a:off x="0" y="0"/>
          <a:ext cx="5976664" cy="18722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    Fernando Quesada</a:t>
          </a:r>
        </a:p>
        <a:p>
          <a:pPr marL="0" lvl="0" indent="0" algn="ctr" defTabSz="1422400">
            <a:lnSpc>
              <a:spcPct val="90000"/>
            </a:lnSpc>
            <a:spcBef>
              <a:spcPct val="0"/>
            </a:spcBef>
            <a:spcAft>
              <a:spcPct val="35000"/>
            </a:spcAft>
            <a:buNone/>
          </a:pPr>
          <a:r>
            <a:rPr lang="es-ES" sz="3200" kern="1200" dirty="0"/>
            <a:t>    </a:t>
          </a:r>
          <a:r>
            <a:rPr lang="es-ES" sz="2800" kern="1200" dirty="0"/>
            <a:t>Médico de Familia </a:t>
          </a:r>
          <a:endParaRPr lang="es-ES" sz="3200" kern="1200" dirty="0"/>
        </a:p>
      </dsp:txBody>
      <dsp:txXfrm>
        <a:off x="1382553" y="0"/>
        <a:ext cx="4594110" cy="1872207"/>
      </dsp:txXfrm>
    </dsp:sp>
    <dsp:sp modelId="{42AE26C5-90B9-4CAF-B0F0-159BC3D96EA3}">
      <dsp:nvSpPr>
        <dsp:cNvPr id="0" name=""/>
        <dsp:cNvSpPr/>
      </dsp:nvSpPr>
      <dsp:spPr>
        <a:xfrm>
          <a:off x="187220" y="187220"/>
          <a:ext cx="1195332" cy="149776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00022-148A-4EB9-A180-773EC6C83281}">
      <dsp:nvSpPr>
        <dsp:cNvPr id="0" name=""/>
        <dsp:cNvSpPr/>
      </dsp:nvSpPr>
      <dsp:spPr>
        <a:xfrm>
          <a:off x="0" y="0"/>
          <a:ext cx="5547941" cy="15426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María Isabel Reina</a:t>
          </a:r>
        </a:p>
        <a:p>
          <a:pPr marL="0" lvl="0" indent="0" algn="ctr" defTabSz="1422400">
            <a:lnSpc>
              <a:spcPct val="90000"/>
            </a:lnSpc>
            <a:spcBef>
              <a:spcPct val="0"/>
            </a:spcBef>
            <a:spcAft>
              <a:spcPct val="35000"/>
            </a:spcAft>
            <a:buNone/>
          </a:pPr>
          <a:r>
            <a:rPr lang="es-ES" sz="3100" kern="1200" dirty="0"/>
            <a:t>Médico de Familia </a:t>
          </a:r>
          <a:endParaRPr lang="es-ES" sz="3200" kern="1200" dirty="0"/>
        </a:p>
      </dsp:txBody>
      <dsp:txXfrm>
        <a:off x="1263853" y="0"/>
        <a:ext cx="4284087" cy="1542651"/>
      </dsp:txXfrm>
    </dsp:sp>
    <dsp:sp modelId="{B08B8A08-80BD-4874-A027-48A27F7EB7F3}">
      <dsp:nvSpPr>
        <dsp:cNvPr id="0" name=""/>
        <dsp:cNvSpPr/>
      </dsp:nvSpPr>
      <dsp:spPr>
        <a:xfrm>
          <a:off x="85759" y="154265"/>
          <a:ext cx="1246600" cy="123412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F909DD-F0CC-4DFF-ADBD-0081B1EC2359}">
      <dsp:nvSpPr>
        <dsp:cNvPr id="0" name=""/>
        <dsp:cNvSpPr/>
      </dsp:nvSpPr>
      <dsp:spPr>
        <a:xfrm>
          <a:off x="0" y="1696917"/>
          <a:ext cx="5547941" cy="15426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Teresa</a:t>
          </a:r>
          <a:r>
            <a:rPr lang="es-ES" sz="3100" kern="1200" dirty="0"/>
            <a:t> Solano</a:t>
          </a:r>
        </a:p>
        <a:p>
          <a:pPr marL="0" lvl="0" indent="0" algn="ctr" defTabSz="1422400">
            <a:lnSpc>
              <a:spcPct val="90000"/>
            </a:lnSpc>
            <a:spcBef>
              <a:spcPct val="0"/>
            </a:spcBef>
            <a:spcAft>
              <a:spcPct val="35000"/>
            </a:spcAft>
            <a:buNone/>
          </a:pPr>
          <a:r>
            <a:rPr lang="es-ES" sz="3100" kern="1200" dirty="0"/>
            <a:t>Enfermera</a:t>
          </a:r>
        </a:p>
      </dsp:txBody>
      <dsp:txXfrm>
        <a:off x="1263853" y="1696917"/>
        <a:ext cx="4284087" cy="1542651"/>
      </dsp:txXfrm>
    </dsp:sp>
    <dsp:sp modelId="{49CB1CCB-AFC5-4763-8A21-72A209116E94}">
      <dsp:nvSpPr>
        <dsp:cNvPr id="0" name=""/>
        <dsp:cNvSpPr/>
      </dsp:nvSpPr>
      <dsp:spPr>
        <a:xfrm>
          <a:off x="154265" y="1851182"/>
          <a:ext cx="1109588" cy="1234121"/>
        </a:xfrm>
        <a:prstGeom prst="roundRect">
          <a:avLst>
            <a:gd name="adj" fmla="val 10000"/>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4D7E3-4428-42DF-8462-566CBBDFCA67}">
      <dsp:nvSpPr>
        <dsp:cNvPr id="0" name=""/>
        <dsp:cNvSpPr/>
      </dsp:nvSpPr>
      <dsp:spPr>
        <a:xfrm>
          <a:off x="0" y="31556"/>
          <a:ext cx="6096000" cy="193476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s-ES" sz="3200" kern="1200" dirty="0"/>
            <a:t>Mª Paz Becerra</a:t>
          </a:r>
        </a:p>
        <a:p>
          <a:pPr marL="0" lvl="0" indent="0" algn="ctr" defTabSz="1422400">
            <a:lnSpc>
              <a:spcPct val="90000"/>
            </a:lnSpc>
            <a:spcBef>
              <a:spcPct val="0"/>
            </a:spcBef>
            <a:spcAft>
              <a:spcPct val="35000"/>
            </a:spcAft>
            <a:buNone/>
          </a:pPr>
          <a:r>
            <a:rPr lang="es-ES" sz="2600" kern="1200" dirty="0"/>
            <a:t>Médico de Familia</a:t>
          </a:r>
          <a:endParaRPr lang="es-ES" sz="3300" kern="1200" dirty="0"/>
        </a:p>
        <a:p>
          <a:pPr marL="114300" lvl="1" indent="-114300" algn="ctr" defTabSz="622300">
            <a:lnSpc>
              <a:spcPct val="90000"/>
            </a:lnSpc>
            <a:spcBef>
              <a:spcPct val="0"/>
            </a:spcBef>
            <a:spcAft>
              <a:spcPct val="15000"/>
            </a:spcAft>
            <a:buChar char="•"/>
          </a:pPr>
          <a:r>
            <a:rPr lang="es-ES" sz="1400" kern="1200" dirty="0"/>
            <a:t>(</a:t>
          </a:r>
          <a:r>
            <a:rPr lang="es-ES" sz="1600" kern="1200" dirty="0"/>
            <a:t>Responsable programa de </a:t>
          </a:r>
          <a:r>
            <a:rPr lang="es-ES" sz="1600" kern="1200" dirty="0" err="1"/>
            <a:t>retinografía</a:t>
          </a:r>
          <a:r>
            <a:rPr lang="es-ES" sz="1600" kern="1200" dirty="0"/>
            <a:t>) </a:t>
          </a:r>
        </a:p>
      </dsp:txBody>
      <dsp:txXfrm>
        <a:off x="1412676" y="31556"/>
        <a:ext cx="4683323" cy="1934765"/>
      </dsp:txXfrm>
    </dsp:sp>
    <dsp:sp modelId="{CCDB955D-B67E-41A7-BB1B-F78CF93A829E}">
      <dsp:nvSpPr>
        <dsp:cNvPr id="0" name=""/>
        <dsp:cNvSpPr/>
      </dsp:nvSpPr>
      <dsp:spPr>
        <a:xfrm>
          <a:off x="70319" y="247030"/>
          <a:ext cx="1465514" cy="144070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8000" b="-2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E8CF9A-462E-4B03-9425-D291B5B7C6A7}">
      <dsp:nvSpPr>
        <dsp:cNvPr id="0" name=""/>
        <dsp:cNvSpPr/>
      </dsp:nvSpPr>
      <dsp:spPr>
        <a:xfrm>
          <a:off x="0" y="2128242"/>
          <a:ext cx="6096000" cy="193476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kern="1200" dirty="0"/>
            <a:t>   </a:t>
          </a:r>
          <a:r>
            <a:rPr lang="es-ES" sz="3200" kern="1200" dirty="0"/>
            <a:t>Amparo</a:t>
          </a:r>
          <a:r>
            <a:rPr lang="es-ES" sz="3300" kern="1200" dirty="0"/>
            <a:t> </a:t>
          </a:r>
          <a:r>
            <a:rPr lang="es-ES" sz="3200" kern="1200" dirty="0"/>
            <a:t>Barrera</a:t>
          </a:r>
          <a:endParaRPr lang="es-ES" sz="3300" kern="1200" dirty="0"/>
        </a:p>
        <a:p>
          <a:pPr marL="0" lvl="0" indent="0" algn="ctr" defTabSz="1466850">
            <a:lnSpc>
              <a:spcPct val="90000"/>
            </a:lnSpc>
            <a:spcBef>
              <a:spcPct val="0"/>
            </a:spcBef>
            <a:spcAft>
              <a:spcPct val="35000"/>
            </a:spcAft>
            <a:buNone/>
          </a:pPr>
          <a:r>
            <a:rPr lang="es-ES" sz="2600" kern="1200" dirty="0"/>
            <a:t> Enfermera</a:t>
          </a:r>
        </a:p>
        <a:p>
          <a:pPr marL="0" lvl="0" indent="0" algn="ctr" defTabSz="1466850">
            <a:lnSpc>
              <a:spcPct val="90000"/>
            </a:lnSpc>
            <a:spcBef>
              <a:spcPct val="0"/>
            </a:spcBef>
            <a:spcAft>
              <a:spcPct val="35000"/>
            </a:spcAft>
            <a:buNone/>
          </a:pPr>
          <a:r>
            <a:rPr lang="es-ES" sz="2600" kern="1200" dirty="0"/>
            <a:t> </a:t>
          </a:r>
          <a:r>
            <a:rPr lang="es-ES" sz="1600" kern="1200" dirty="0"/>
            <a:t>Profesora de Enfermería Universidad Osuna</a:t>
          </a:r>
          <a:endParaRPr lang="es-ES" sz="3300" kern="1200" dirty="0"/>
        </a:p>
      </dsp:txBody>
      <dsp:txXfrm>
        <a:off x="1412676" y="2128242"/>
        <a:ext cx="4683323" cy="1934765"/>
      </dsp:txXfrm>
    </dsp:sp>
    <dsp:sp modelId="{FB921576-B7E1-4CB8-8598-2EB7827867D4}">
      <dsp:nvSpPr>
        <dsp:cNvPr id="0" name=""/>
        <dsp:cNvSpPr/>
      </dsp:nvSpPr>
      <dsp:spPr>
        <a:xfrm>
          <a:off x="193476" y="2321718"/>
          <a:ext cx="1219200" cy="154781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8000" b="-2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6F42F-BE81-4853-8BAA-D99F3B237FA3}">
      <dsp:nvSpPr>
        <dsp:cNvPr id="0" name=""/>
        <dsp:cNvSpPr/>
      </dsp:nvSpPr>
      <dsp:spPr>
        <a:xfrm>
          <a:off x="0" y="3220"/>
          <a:ext cx="6196013" cy="11711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Salvador</a:t>
          </a:r>
          <a:r>
            <a:rPr lang="es-ES" sz="2400" kern="1200" dirty="0"/>
            <a:t> </a:t>
          </a:r>
          <a:r>
            <a:rPr lang="es-ES" sz="2800" kern="1200" dirty="0"/>
            <a:t>Domínguez</a:t>
          </a:r>
          <a:endParaRPr lang="es-ES" sz="2400" kern="1200" dirty="0"/>
        </a:p>
        <a:p>
          <a:pPr marL="0" lvl="0" indent="0" algn="ctr" defTabSz="1244600">
            <a:lnSpc>
              <a:spcPct val="90000"/>
            </a:lnSpc>
            <a:spcBef>
              <a:spcPct val="0"/>
            </a:spcBef>
            <a:spcAft>
              <a:spcPct val="35000"/>
            </a:spcAft>
            <a:buNone/>
          </a:pPr>
          <a:r>
            <a:rPr lang="es-ES" sz="2400" kern="1200" dirty="0"/>
            <a:t>Médico de Familia</a:t>
          </a:r>
        </a:p>
        <a:p>
          <a:pPr marL="0" lvl="0" indent="0" algn="ctr" defTabSz="1244600">
            <a:lnSpc>
              <a:spcPct val="90000"/>
            </a:lnSpc>
            <a:spcBef>
              <a:spcPct val="0"/>
            </a:spcBef>
            <a:spcAft>
              <a:spcPct val="35000"/>
            </a:spcAft>
            <a:buNone/>
          </a:pPr>
          <a:r>
            <a:rPr lang="es-ES" sz="2400" kern="1200" dirty="0"/>
            <a:t> </a:t>
          </a:r>
          <a:r>
            <a:rPr lang="es-ES" sz="1400" kern="1200" dirty="0"/>
            <a:t>(Responsable de cirugía menor)</a:t>
          </a:r>
          <a:endParaRPr lang="es-ES" sz="2400" kern="1200" dirty="0"/>
        </a:p>
      </dsp:txBody>
      <dsp:txXfrm>
        <a:off x="1356316" y="3220"/>
        <a:ext cx="4839696" cy="1171137"/>
      </dsp:txXfrm>
    </dsp:sp>
    <dsp:sp modelId="{5090C5B9-1EF9-4725-AE21-878A14B971F3}">
      <dsp:nvSpPr>
        <dsp:cNvPr id="0" name=""/>
        <dsp:cNvSpPr/>
      </dsp:nvSpPr>
      <dsp:spPr>
        <a:xfrm>
          <a:off x="117113" y="117113"/>
          <a:ext cx="1239202" cy="93691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9000" b="-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338D0D-2B65-417F-B7EF-BBBED33C9C24}">
      <dsp:nvSpPr>
        <dsp:cNvPr id="0" name=""/>
        <dsp:cNvSpPr/>
      </dsp:nvSpPr>
      <dsp:spPr>
        <a:xfrm>
          <a:off x="0" y="1288251"/>
          <a:ext cx="6196013" cy="11711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Concepción</a:t>
          </a:r>
          <a:r>
            <a:rPr lang="es-ES" sz="2400" kern="1200" dirty="0"/>
            <a:t> </a:t>
          </a:r>
          <a:r>
            <a:rPr lang="es-ES" sz="2800" kern="1200" dirty="0"/>
            <a:t>Montesinos</a:t>
          </a:r>
          <a:endParaRPr lang="es-ES" sz="2400" kern="1200" dirty="0"/>
        </a:p>
        <a:p>
          <a:pPr marL="0" lvl="0" indent="0" algn="ctr" defTabSz="1244600">
            <a:lnSpc>
              <a:spcPct val="90000"/>
            </a:lnSpc>
            <a:spcBef>
              <a:spcPct val="0"/>
            </a:spcBef>
            <a:spcAft>
              <a:spcPct val="35000"/>
            </a:spcAft>
            <a:buNone/>
          </a:pPr>
          <a:r>
            <a:rPr lang="es-ES" sz="2400" kern="1200" dirty="0"/>
            <a:t>Enfermera</a:t>
          </a:r>
        </a:p>
      </dsp:txBody>
      <dsp:txXfrm>
        <a:off x="1356316" y="1288251"/>
        <a:ext cx="4839696" cy="1171137"/>
      </dsp:txXfrm>
    </dsp:sp>
    <dsp:sp modelId="{70D229FC-53A8-4232-9DB5-670BA0DFC51B}">
      <dsp:nvSpPr>
        <dsp:cNvPr id="0" name=""/>
        <dsp:cNvSpPr/>
      </dsp:nvSpPr>
      <dsp:spPr>
        <a:xfrm>
          <a:off x="117113" y="1405365"/>
          <a:ext cx="1239202" cy="93691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9000" b="-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AEB45D-C17C-4A27-859D-9BF7BDEB709F}">
      <dsp:nvSpPr>
        <dsp:cNvPr id="0" name=""/>
        <dsp:cNvSpPr/>
      </dsp:nvSpPr>
      <dsp:spPr>
        <a:xfrm>
          <a:off x="0" y="2576503"/>
          <a:ext cx="6196013" cy="11711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Patricia</a:t>
          </a:r>
          <a:r>
            <a:rPr lang="es-ES" sz="2400" kern="1200" dirty="0"/>
            <a:t> </a:t>
          </a:r>
          <a:r>
            <a:rPr lang="es-ES" sz="2800" kern="1200" dirty="0" err="1"/>
            <a:t>Roquette</a:t>
          </a:r>
          <a:r>
            <a:rPr lang="es-ES" sz="2400" kern="1200" dirty="0"/>
            <a:t> </a:t>
          </a:r>
        </a:p>
        <a:p>
          <a:pPr marL="0" lvl="0" indent="0" algn="ctr" defTabSz="1244600">
            <a:lnSpc>
              <a:spcPct val="90000"/>
            </a:lnSpc>
            <a:spcBef>
              <a:spcPct val="0"/>
            </a:spcBef>
            <a:spcAft>
              <a:spcPct val="35000"/>
            </a:spcAft>
            <a:buNone/>
          </a:pPr>
          <a:r>
            <a:rPr lang="es-ES" sz="2400" kern="1200" dirty="0"/>
            <a:t>(R2 </a:t>
          </a:r>
          <a:r>
            <a:rPr lang="es-ES" sz="2400" kern="1200" dirty="0" err="1"/>
            <a:t>MFyC</a:t>
          </a:r>
          <a:r>
            <a:rPr lang="es-ES" sz="2400" kern="1200" dirty="0"/>
            <a:t>)</a:t>
          </a:r>
        </a:p>
      </dsp:txBody>
      <dsp:txXfrm>
        <a:off x="1356316" y="2576503"/>
        <a:ext cx="4839696" cy="1171137"/>
      </dsp:txXfrm>
    </dsp:sp>
    <dsp:sp modelId="{3793CF1E-810B-43D9-BDD2-66E32C191DC6}">
      <dsp:nvSpPr>
        <dsp:cNvPr id="0" name=""/>
        <dsp:cNvSpPr/>
      </dsp:nvSpPr>
      <dsp:spPr>
        <a:xfrm>
          <a:off x="177283" y="2595513"/>
          <a:ext cx="1118863" cy="1133117"/>
        </a:xfrm>
        <a:prstGeom prst="roundRect">
          <a:avLst>
            <a:gd name="adj" fmla="val 10000"/>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BED54-52A6-4F0D-AAA1-2A917A864197}">
      <dsp:nvSpPr>
        <dsp:cNvPr id="0" name=""/>
        <dsp:cNvSpPr/>
      </dsp:nvSpPr>
      <dsp:spPr>
        <a:xfrm>
          <a:off x="0" y="0"/>
          <a:ext cx="6196013" cy="171559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Nieves Campaña</a:t>
          </a:r>
        </a:p>
        <a:p>
          <a:pPr marL="0" lvl="0" indent="0" algn="ctr" defTabSz="1422400">
            <a:lnSpc>
              <a:spcPct val="90000"/>
            </a:lnSpc>
            <a:spcBef>
              <a:spcPct val="0"/>
            </a:spcBef>
            <a:spcAft>
              <a:spcPct val="35000"/>
            </a:spcAft>
            <a:buNone/>
          </a:pPr>
          <a:r>
            <a:rPr lang="es-ES" sz="2800" kern="1200" dirty="0"/>
            <a:t>Médico de familia</a:t>
          </a:r>
        </a:p>
      </dsp:txBody>
      <dsp:txXfrm>
        <a:off x="1410761" y="0"/>
        <a:ext cx="4785251" cy="1715592"/>
      </dsp:txXfrm>
    </dsp:sp>
    <dsp:sp modelId="{5AD7B592-E546-495B-BCB4-6FFE713467D9}">
      <dsp:nvSpPr>
        <dsp:cNvPr id="0" name=""/>
        <dsp:cNvSpPr/>
      </dsp:nvSpPr>
      <dsp:spPr>
        <a:xfrm>
          <a:off x="171559" y="171559"/>
          <a:ext cx="1239202" cy="1372474"/>
        </a:xfrm>
        <a:prstGeom prst="roundRect">
          <a:avLst>
            <a:gd name="adj" fmla="val 10000"/>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D051F-6CD9-46DF-B76B-97A3C55B2553}">
      <dsp:nvSpPr>
        <dsp:cNvPr id="0" name=""/>
        <dsp:cNvSpPr/>
      </dsp:nvSpPr>
      <dsp:spPr>
        <a:xfrm>
          <a:off x="0" y="1887152"/>
          <a:ext cx="6196013" cy="171559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Natalia Rodríguez </a:t>
          </a:r>
          <a:r>
            <a:rPr lang="es-ES" sz="2800" kern="1200" dirty="0"/>
            <a:t>Enfermera</a:t>
          </a:r>
          <a:endParaRPr lang="es-ES" sz="3200" kern="1200" dirty="0"/>
        </a:p>
      </dsp:txBody>
      <dsp:txXfrm>
        <a:off x="1410761" y="1887152"/>
        <a:ext cx="4785251" cy="1715592"/>
      </dsp:txXfrm>
    </dsp:sp>
    <dsp:sp modelId="{DDD0A3EC-B3F2-4A41-91D5-2D4E05708791}">
      <dsp:nvSpPr>
        <dsp:cNvPr id="0" name=""/>
        <dsp:cNvSpPr/>
      </dsp:nvSpPr>
      <dsp:spPr>
        <a:xfrm>
          <a:off x="171559" y="2058711"/>
          <a:ext cx="1239202" cy="1372474"/>
        </a:xfrm>
        <a:prstGeom prst="roundRect">
          <a:avLst>
            <a:gd name="adj" fmla="val 10000"/>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A9997-16AA-43D1-9991-0E6C7A94F7FC}" type="datetimeFigureOut">
              <a:rPr lang="es-ES" smtClean="0"/>
              <a:t>03/05/2018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5D3468-C514-4DC5-9928-D3ED87EBBD53}" type="slidenum">
              <a:rPr lang="es-ES" smtClean="0"/>
              <a:t>‹Nº›</a:t>
            </a:fld>
            <a:endParaRPr lang="es-ES"/>
          </a:p>
        </p:txBody>
      </p:sp>
    </p:spTree>
    <p:extLst>
      <p:ext uri="{BB962C8B-B14F-4D97-AF65-F5344CB8AC3E}">
        <p14:creationId xmlns:p14="http://schemas.microsoft.com/office/powerpoint/2010/main" val="1500648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E5D3468-C514-4DC5-9928-D3ED87EBBD53}" type="slidenum">
              <a:rPr lang="es-ES" smtClean="0"/>
              <a:t>16</a:t>
            </a:fld>
            <a:endParaRPr lang="es-ES"/>
          </a:p>
        </p:txBody>
      </p:sp>
    </p:spTree>
    <p:extLst>
      <p:ext uri="{BB962C8B-B14F-4D97-AF65-F5344CB8AC3E}">
        <p14:creationId xmlns:p14="http://schemas.microsoft.com/office/powerpoint/2010/main" val="3354756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7753C083-8056-41B6-A13B-8FBF142E2B92}" type="datetimeFigureOut">
              <a:rPr lang="es-ES" smtClean="0"/>
              <a:t>03/05/2018</a:t>
            </a:fld>
            <a:endParaRPr lang="es-ES"/>
          </a:p>
        </p:txBody>
      </p:sp>
      <p:sp>
        <p:nvSpPr>
          <p:cNvPr id="5" name="Footer Placeholder 4"/>
          <p:cNvSpPr>
            <a:spLocks noGrp="1"/>
          </p:cNvSpPr>
          <p:nvPr>
            <p:ph type="ftr" sz="quarter" idx="11"/>
          </p:nvPr>
        </p:nvSpPr>
        <p:spPr>
          <a:xfrm>
            <a:off x="1174044" y="5357592"/>
            <a:ext cx="5034845" cy="365125"/>
          </a:xfrm>
        </p:spPr>
        <p:txBody>
          <a:bodyPr/>
          <a:lstStyle/>
          <a:p>
            <a:endParaRPr lang="es-E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753C083-8056-41B6-A13B-8FBF142E2B92}" type="datetimeFigureOut">
              <a:rPr lang="es-ES" smtClean="0"/>
              <a:t>03/05/2018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753C083-8056-41B6-A13B-8FBF142E2B92}" type="datetimeFigureOut">
              <a:rPr lang="es-ES" smtClean="0"/>
              <a:t>03/05/2018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753C083-8056-41B6-A13B-8FBF142E2B92}" type="datetimeFigureOut">
              <a:rPr lang="es-ES" smtClean="0"/>
              <a:t>03/05/2018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753C083-8056-41B6-A13B-8FBF142E2B92}" type="datetimeFigureOut">
              <a:rPr lang="es-ES" smtClean="0"/>
              <a:t>03/05/2018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7753C083-8056-41B6-A13B-8FBF142E2B92}" type="datetimeFigureOut">
              <a:rPr lang="es-ES" smtClean="0"/>
              <a:t>03/05/2018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435876-534C-407E-A47E-A9C8596730F1}" type="slidenum">
              <a:rPr lang="es-ES" smtClean="0"/>
              <a:t>‹Nº›</a:t>
            </a:fld>
            <a:endParaRPr lang="es-ES"/>
          </a:p>
        </p:txBody>
      </p:sp>
      <p:sp>
        <p:nvSpPr>
          <p:cNvPr id="9" name="Content Placeholder 8"/>
          <p:cNvSpPr>
            <a:spLocks noGrp="1"/>
          </p:cNvSpPr>
          <p:nvPr>
            <p:ph sz="quarter" idx="13"/>
          </p:nvPr>
        </p:nvSpPr>
        <p:spPr>
          <a:xfrm>
            <a:off x="1298448" y="2121407"/>
            <a:ext cx="3200400" cy="36027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7753C083-8056-41B6-A13B-8FBF142E2B92}" type="datetimeFigureOut">
              <a:rPr lang="es-ES" smtClean="0"/>
              <a:t>03/05/2018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B435876-534C-407E-A47E-A9C8596730F1}" type="slidenum">
              <a:rPr lang="es-ES" smtClean="0"/>
              <a:t>‹Nº›</a:t>
            </a:fld>
            <a:endParaRPr lang="es-ES"/>
          </a:p>
        </p:txBody>
      </p:sp>
      <p:sp>
        <p:nvSpPr>
          <p:cNvPr id="11" name="Content Placeholder 10"/>
          <p:cNvSpPr>
            <a:spLocks noGrp="1"/>
          </p:cNvSpPr>
          <p:nvPr>
            <p:ph sz="quarter" idx="13"/>
          </p:nvPr>
        </p:nvSpPr>
        <p:spPr>
          <a:xfrm>
            <a:off x="1298448" y="2944368"/>
            <a:ext cx="3227832"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7753C083-8056-41B6-A13B-8FBF142E2B92}" type="datetimeFigureOut">
              <a:rPr lang="es-ES" smtClean="0"/>
              <a:t>03/05/2018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3C083-8056-41B6-A13B-8FBF142E2B92}" type="datetimeFigureOut">
              <a:rPr lang="es-ES" smtClean="0"/>
              <a:t>03/05/2018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fld id="{7753C083-8056-41B6-A13B-8FBF142E2B92}" type="datetimeFigureOut">
              <a:rPr lang="es-ES" smtClean="0"/>
              <a:t>03/05/2018</a:t>
            </a:fld>
            <a:endParaRPr lang="es-ES"/>
          </a:p>
        </p:txBody>
      </p:sp>
      <p:sp>
        <p:nvSpPr>
          <p:cNvPr id="6" name="Footer Placeholder 5"/>
          <p:cNvSpPr>
            <a:spLocks noGrp="1"/>
          </p:cNvSpPr>
          <p:nvPr>
            <p:ph type="ftr" sz="quarter" idx="11"/>
          </p:nvPr>
        </p:nvSpPr>
        <p:spPr>
          <a:xfrm rot="-60000">
            <a:off x="914554" y="5829261"/>
            <a:ext cx="3522607" cy="365125"/>
          </a:xfrm>
        </p:spPr>
        <p:txBody>
          <a:bodyPr/>
          <a:lstStyle/>
          <a:p>
            <a:endParaRPr lang="es-ES"/>
          </a:p>
        </p:txBody>
      </p:sp>
      <p:sp>
        <p:nvSpPr>
          <p:cNvPr id="7" name="Slide Number Placeholder 6"/>
          <p:cNvSpPr>
            <a:spLocks noGrp="1"/>
          </p:cNvSpPr>
          <p:nvPr>
            <p:ph type="sldNum" sz="quarter" idx="12"/>
          </p:nvPr>
        </p:nvSpPr>
        <p:spPr>
          <a:xfrm rot="60000">
            <a:off x="7557313" y="5896961"/>
            <a:ext cx="554023" cy="365125"/>
          </a:xfrm>
        </p:spPr>
        <p:txBody>
          <a:body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fld id="{7753C083-8056-41B6-A13B-8FBF142E2B92}" type="datetimeFigureOut">
              <a:rPr lang="es-ES" smtClean="0"/>
              <a:t>03/05/2018</a:t>
            </a:fld>
            <a:endParaRPr lang="es-ES"/>
          </a:p>
        </p:txBody>
      </p:sp>
      <p:sp>
        <p:nvSpPr>
          <p:cNvPr id="6" name="Footer Placeholder 5"/>
          <p:cNvSpPr>
            <a:spLocks noGrp="1"/>
          </p:cNvSpPr>
          <p:nvPr>
            <p:ph type="ftr" sz="quarter" idx="11"/>
          </p:nvPr>
        </p:nvSpPr>
        <p:spPr>
          <a:xfrm rot="-60000">
            <a:off x="914569" y="5831037"/>
            <a:ext cx="3319043" cy="365125"/>
          </a:xfrm>
        </p:spPr>
        <p:txBody>
          <a:bodyPr/>
          <a:lstStyle/>
          <a:p>
            <a:endParaRPr lang="es-ES"/>
          </a:p>
        </p:txBody>
      </p:sp>
      <p:sp>
        <p:nvSpPr>
          <p:cNvPr id="7" name="Slide Number Placeholder 6"/>
          <p:cNvSpPr>
            <a:spLocks noGrp="1"/>
          </p:cNvSpPr>
          <p:nvPr>
            <p:ph type="sldNum" sz="quarter" idx="12"/>
          </p:nvPr>
        </p:nvSpPr>
        <p:spPr>
          <a:xfrm rot="60000">
            <a:off x="7562089" y="5900026"/>
            <a:ext cx="554023" cy="365125"/>
          </a:xfrm>
        </p:spPr>
        <p:txBody>
          <a:bodyPr/>
          <a:lstStyle/>
          <a:p>
            <a:fld id="{8B435876-534C-407E-A47E-A9C8596730F1}"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7753C083-8056-41B6-A13B-8FBF142E2B92}" type="datetimeFigureOut">
              <a:rPr lang="es-ES" smtClean="0"/>
              <a:t>03/05/2018</a:t>
            </a:fld>
            <a:endParaRPr lang="es-E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E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8B435876-534C-407E-A47E-A9C8596730F1}"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30.png"/><Relationship Id="rId5" Type="http://schemas.openxmlformats.org/officeDocument/2006/relationships/diagramQuickStyle" Target="../diagrams/quickStyle8.xml"/><Relationship Id="rId10" Type="http://schemas.openxmlformats.org/officeDocument/2006/relationships/image" Target="../media/image29.png"/><Relationship Id="rId4" Type="http://schemas.openxmlformats.org/officeDocument/2006/relationships/diagramLayout" Target="../diagrams/layout8.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63.jpeg"/><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1412776"/>
            <a:ext cx="6965245" cy="1202485"/>
          </a:xfrm>
        </p:spPr>
        <p:txBody>
          <a:bodyPr>
            <a:normAutofit fontScale="90000"/>
          </a:bodyPr>
          <a:lstStyle/>
          <a:p>
            <a:r>
              <a:rPr lang="es-ES" dirty="0">
                <a:latin typeface="+mn-lt"/>
              </a:rPr>
              <a:t>CENTRO DE SALUD</a:t>
            </a:r>
            <a:br>
              <a:rPr lang="es-ES" dirty="0">
                <a:latin typeface="+mn-lt"/>
              </a:rPr>
            </a:br>
            <a:r>
              <a:rPr lang="es-ES" dirty="0">
                <a:latin typeface="+mn-lt"/>
              </a:rPr>
              <a:t>LA PUEBLA DE CAZALLA</a:t>
            </a:r>
          </a:p>
        </p:txBody>
      </p:sp>
      <p:pic>
        <p:nvPicPr>
          <p:cNvPr id="4" name="3 Marcador de contenido"/>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1298575" y="3437052"/>
            <a:ext cx="3227388" cy="1795234"/>
          </a:xfrm>
        </p:spPr>
      </p:pic>
      <p:pic>
        <p:nvPicPr>
          <p:cNvPr id="9" name="8 Marcador de contenido"/>
          <p:cNvPicPr>
            <a:picLocks noGrp="1" noChangeAspect="1"/>
          </p:cNvPicPr>
          <p:nvPr>
            <p:ph sz="quarter" idx="14"/>
          </p:nvPr>
        </p:nvPicPr>
        <p:blipFill>
          <a:blip r:embed="rId5" cstate="print">
            <a:extLst>
              <a:ext uri="{28A0092B-C50C-407E-A947-70E740481C1C}">
                <a14:useLocalDpi xmlns:a14="http://schemas.microsoft.com/office/drawing/2010/main" val="0"/>
              </a:ext>
            </a:extLst>
          </a:blip>
          <a:stretch>
            <a:fillRect/>
          </a:stretch>
        </p:blipFill>
        <p:spPr>
          <a:xfrm>
            <a:off x="4645025" y="3426966"/>
            <a:ext cx="3227388" cy="1815405"/>
          </a:xfrm>
        </p:spPr>
      </p:pic>
      <p:pic>
        <p:nvPicPr>
          <p:cNvPr id="6" name="Shakira - Try Everything (Official Vide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48884" y="4581128"/>
            <a:ext cx="609600" cy="609600"/>
          </a:xfrm>
          <a:prstGeom prst="rect">
            <a:avLst/>
          </a:prstGeom>
        </p:spPr>
      </p:pic>
    </p:spTree>
    <p:extLst>
      <p:ext uri="{BB962C8B-B14F-4D97-AF65-F5344CB8AC3E}">
        <p14:creationId xmlns:p14="http://schemas.microsoft.com/office/powerpoint/2010/main" val="861553729"/>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a:hlinkClick r:id="rId2" action="ppaction://hlinksldjump"/>
          </p:cNvPr>
          <p:cNvGraphicFramePr/>
          <p:nvPr>
            <p:extLst>
              <p:ext uri="{D42A27DB-BD31-4B8C-83A1-F6EECF244321}">
                <p14:modId xmlns:p14="http://schemas.microsoft.com/office/powerpoint/2010/main" val="1130364240"/>
              </p:ext>
            </p:extLst>
          </p:nvPr>
        </p:nvGraphicFramePr>
        <p:xfrm>
          <a:off x="1524000" y="181327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3568247" y="921494"/>
            <a:ext cx="1716944" cy="923330"/>
          </a:xfrm>
          <a:prstGeom prst="rect">
            <a:avLst/>
          </a:prstGeom>
          <a:noFill/>
        </p:spPr>
        <p:txBody>
          <a:bodyPr wrap="none" lIns="91440" tIns="45720" rIns="91440" bIns="45720">
            <a:spAutoFit/>
          </a:bodyPr>
          <a:lstStyle/>
          <a:p>
            <a:pPr algn="ctr"/>
            <a:r>
              <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C-15</a:t>
            </a:r>
          </a:p>
        </p:txBody>
      </p:sp>
    </p:spTree>
    <p:extLst>
      <p:ext uri="{BB962C8B-B14F-4D97-AF65-F5344CB8AC3E}">
        <p14:creationId xmlns:p14="http://schemas.microsoft.com/office/powerpoint/2010/main" val="2868904309"/>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831756797"/>
              </p:ext>
            </p:extLst>
          </p:nvPr>
        </p:nvGraphicFramePr>
        <p:xfrm>
          <a:off x="1475656" y="2057623"/>
          <a:ext cx="6196013" cy="3747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3575171" y="921494"/>
            <a:ext cx="1703095" cy="923330"/>
          </a:xfrm>
          <a:prstGeom prst="rect">
            <a:avLst/>
          </a:prstGeom>
          <a:noFill/>
        </p:spPr>
        <p:txBody>
          <a:bodyPr wrap="none" lIns="91440" tIns="45720" rIns="91440" bIns="45720">
            <a:spAutoFit/>
          </a:bodyPr>
          <a:lstStyle/>
          <a:p>
            <a:pPr algn="ctr"/>
            <a:r>
              <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C-16</a:t>
            </a:r>
          </a:p>
        </p:txBody>
      </p:sp>
    </p:spTree>
    <p:extLst>
      <p:ext uri="{BB962C8B-B14F-4D97-AF65-F5344CB8AC3E}">
        <p14:creationId xmlns:p14="http://schemas.microsoft.com/office/powerpoint/2010/main" val="135171555"/>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1187624" y="1124744"/>
            <a:ext cx="6965245" cy="842445"/>
          </a:xfrm>
        </p:spPr>
        <p:txBody>
          <a:bodyPr/>
          <a:lstStyle/>
          <a:p>
            <a:r>
              <a:rPr lang="es-ES" dirty="0">
                <a:solidFill>
                  <a:schemeClr val="accent1">
                    <a:lumMod val="75000"/>
                  </a:schemeClr>
                </a:solidFill>
                <a:effectLst>
                  <a:outerShdw blurRad="38100" dist="38100" dir="2700000" algn="tl">
                    <a:srgbClr val="000000">
                      <a:alpha val="43137"/>
                    </a:srgbClr>
                  </a:outerShdw>
                </a:effectLst>
                <a:latin typeface="+mn-lt"/>
              </a:rPr>
              <a:t>Departamento de pediatría</a:t>
            </a:r>
          </a:p>
        </p:txBody>
      </p:sp>
      <p:graphicFrame>
        <p:nvGraphicFramePr>
          <p:cNvPr id="4" name="3 Marcador de contenido">
            <a:hlinkClick r:id="rId2" action="ppaction://hlinksldjump"/>
          </p:cNvPr>
          <p:cNvGraphicFramePr>
            <a:graphicFrameLocks noGrp="1"/>
          </p:cNvGraphicFramePr>
          <p:nvPr>
            <p:ph idx="1"/>
            <p:extLst>
              <p:ext uri="{D42A27DB-BD31-4B8C-83A1-F6EECF244321}">
                <p14:modId xmlns:p14="http://schemas.microsoft.com/office/powerpoint/2010/main" val="1138924715"/>
              </p:ext>
            </p:extLst>
          </p:nvPr>
        </p:nvGraphicFramePr>
        <p:xfrm>
          <a:off x="1403649" y="2636912"/>
          <a:ext cx="6048671"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8 Grupo"/>
          <p:cNvGrpSpPr/>
          <p:nvPr/>
        </p:nvGrpSpPr>
        <p:grpSpPr>
          <a:xfrm>
            <a:off x="1547664" y="5085184"/>
            <a:ext cx="6048672" cy="1152128"/>
            <a:chOff x="1513920" y="3429000"/>
            <a:chExt cx="6048672" cy="1152128"/>
          </a:xfrm>
        </p:grpSpPr>
        <p:sp>
          <p:nvSpPr>
            <p:cNvPr id="2" name="1 Rectángulo redondeado"/>
            <p:cNvSpPr/>
            <p:nvPr/>
          </p:nvSpPr>
          <p:spPr>
            <a:xfrm>
              <a:off x="1513920" y="3429000"/>
              <a:ext cx="604867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          Francisco</a:t>
              </a:r>
              <a:r>
                <a:rPr lang="es-ES" sz="2400" dirty="0"/>
                <a:t> </a:t>
              </a:r>
              <a:r>
                <a:rPr lang="es-ES" sz="2800" dirty="0"/>
                <a:t>Martín</a:t>
              </a:r>
              <a:endParaRPr lang="es-ES" sz="2400" dirty="0"/>
            </a:p>
            <a:p>
              <a:pPr algn="ctr"/>
              <a:r>
                <a:rPr lang="es-ES" sz="2400" dirty="0"/>
                <a:t>           Médico de familia </a:t>
              </a:r>
            </a:p>
            <a:p>
              <a:pPr algn="ctr"/>
              <a:r>
                <a:rPr lang="es-ES" sz="2000" dirty="0"/>
                <a:t>             C</a:t>
              </a:r>
              <a:r>
                <a:rPr lang="es-ES" dirty="0"/>
                <a:t>onsulta de pediatría</a:t>
              </a:r>
              <a:endParaRPr lang="es-ES" sz="2000" dirty="0"/>
            </a:p>
          </p:txBody>
        </p:sp>
        <p:pic>
          <p:nvPicPr>
            <p:cNvPr id="1026" name="Picture 2" descr="C:\Users\JyA\Documents\Coordinadora Zona AGSO\Itinerarios formativos  2017.2021 y 2018.2022\Presentación Zona Osuna (13-4-2017) Jornada Puertas Abiertas UD\Presentación Puebla de Cazalla 2018\foto Fran Martí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1025" y="3497080"/>
              <a:ext cx="984791" cy="101596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grpSp>
        <p:nvGrpSpPr>
          <p:cNvPr id="3" name="2 Grupo"/>
          <p:cNvGrpSpPr/>
          <p:nvPr/>
        </p:nvGrpSpPr>
        <p:grpSpPr>
          <a:xfrm>
            <a:off x="1531085" y="2060848"/>
            <a:ext cx="6048672" cy="1261468"/>
            <a:chOff x="1542456" y="3247653"/>
            <a:chExt cx="6048672" cy="1261468"/>
          </a:xfrm>
        </p:grpSpPr>
        <p:sp>
          <p:nvSpPr>
            <p:cNvPr id="11" name="10 Rectángulo redondeado"/>
            <p:cNvSpPr/>
            <p:nvPr/>
          </p:nvSpPr>
          <p:spPr>
            <a:xfrm>
              <a:off x="1542456" y="3247653"/>
              <a:ext cx="6048672" cy="1261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      Cristina Flor</a:t>
              </a:r>
            </a:p>
            <a:p>
              <a:pPr algn="ctr"/>
              <a:r>
                <a:rPr lang="es-ES" sz="2400" dirty="0"/>
                <a:t>     Pediatra </a:t>
              </a:r>
            </a:p>
          </p:txBody>
        </p:sp>
        <p:pic>
          <p:nvPicPr>
            <p:cNvPr id="10"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1958" t="9351" r="74654" b="10541"/>
            <a:stretch/>
          </p:blipFill>
          <p:spPr bwMode="auto">
            <a:xfrm>
              <a:off x="1703720" y="3280970"/>
              <a:ext cx="1450479" cy="118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7 Grupo"/>
          <p:cNvGrpSpPr/>
          <p:nvPr/>
        </p:nvGrpSpPr>
        <p:grpSpPr>
          <a:xfrm>
            <a:off x="1547664" y="3570401"/>
            <a:ext cx="6065837" cy="1514783"/>
            <a:chOff x="1513920" y="4725144"/>
            <a:chExt cx="6065837" cy="1514783"/>
          </a:xfrm>
        </p:grpSpPr>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3920" y="4725144"/>
              <a:ext cx="6065837"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l="3326" t="10315" r="76229" b="10713"/>
            <a:stretch/>
          </p:blipFill>
          <p:spPr bwMode="auto">
            <a:xfrm>
              <a:off x="1843819" y="4742482"/>
              <a:ext cx="1071997" cy="106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3640747" y="4854932"/>
              <a:ext cx="2731453" cy="1384995"/>
            </a:xfrm>
            <a:prstGeom prst="rect">
              <a:avLst/>
            </a:prstGeom>
            <a:noFill/>
          </p:spPr>
          <p:txBody>
            <a:bodyPr wrap="none" rtlCol="0">
              <a:spAutoFit/>
            </a:bodyPr>
            <a:lstStyle/>
            <a:p>
              <a:pPr algn="ctr"/>
              <a:r>
                <a:rPr lang="es-ES" sz="2800" dirty="0">
                  <a:solidFill>
                    <a:schemeClr val="bg1"/>
                  </a:solidFill>
                </a:rPr>
                <a:t>Celeste Pedregal</a:t>
              </a:r>
            </a:p>
            <a:p>
              <a:pPr algn="ctr"/>
              <a:r>
                <a:rPr lang="es-ES" sz="2400" dirty="0">
                  <a:solidFill>
                    <a:schemeClr val="bg1"/>
                  </a:solidFill>
                </a:rPr>
                <a:t>Pediatra</a:t>
              </a:r>
              <a:r>
                <a:rPr lang="es-ES" sz="2800" dirty="0">
                  <a:solidFill>
                    <a:schemeClr val="bg1"/>
                  </a:solidFill>
                </a:rPr>
                <a:t> </a:t>
              </a:r>
            </a:p>
            <a:p>
              <a:endParaRPr lang="es-ES" sz="2800" dirty="0">
                <a:solidFill>
                  <a:schemeClr val="bg1"/>
                </a:solidFill>
              </a:endParaRPr>
            </a:p>
          </p:txBody>
        </p:sp>
      </p:grpSp>
    </p:spTree>
    <p:extLst>
      <p:ext uri="{BB962C8B-B14F-4D97-AF65-F5344CB8AC3E}">
        <p14:creationId xmlns:p14="http://schemas.microsoft.com/office/powerpoint/2010/main" val="1293125303"/>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1268760"/>
            <a:ext cx="6965245" cy="667202"/>
          </a:xfrm>
        </p:spPr>
        <p:txBody>
          <a:bodyPr>
            <a:noAutofit/>
          </a:bodyPr>
          <a:lstStyle/>
          <a:p>
            <a:r>
              <a:rPr lang="es-E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C-11B</a:t>
            </a:r>
            <a:br>
              <a:rPr lang="es-E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endParaRPr lang="es-ES" dirty="0"/>
          </a:p>
        </p:txBody>
      </p:sp>
      <p:graphicFrame>
        <p:nvGraphicFramePr>
          <p:cNvPr id="13" name="3 Marcador de contenido"/>
          <p:cNvGraphicFramePr>
            <a:graphicFrameLocks noGrp="1"/>
          </p:cNvGraphicFramePr>
          <p:nvPr>
            <p:ph idx="1"/>
            <p:extLst>
              <p:ext uri="{D42A27DB-BD31-4B8C-83A1-F6EECF244321}">
                <p14:modId xmlns:p14="http://schemas.microsoft.com/office/powerpoint/2010/main" val="2975296980"/>
              </p:ext>
            </p:extLst>
          </p:nvPr>
        </p:nvGraphicFramePr>
        <p:xfrm>
          <a:off x="1463675" y="2119313"/>
          <a:ext cx="6196013" cy="360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1855512"/>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431502391"/>
              </p:ext>
            </p:extLst>
          </p:nvPr>
        </p:nvGraphicFramePr>
        <p:xfrm>
          <a:off x="1463675" y="2119313"/>
          <a:ext cx="6196013" cy="360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Título"/>
          <p:cNvSpPr>
            <a:spLocks noGrp="1"/>
          </p:cNvSpPr>
          <p:nvPr>
            <p:ph type="title"/>
          </p:nvPr>
        </p:nvSpPr>
        <p:spPr/>
        <p:txBody>
          <a:bodyPr/>
          <a:lstStyle/>
          <a:p>
            <a:endParaRPr lang="es-ES"/>
          </a:p>
        </p:txBody>
      </p:sp>
    </p:spTree>
    <p:extLst>
      <p:ext uri="{BB962C8B-B14F-4D97-AF65-F5344CB8AC3E}">
        <p14:creationId xmlns:p14="http://schemas.microsoft.com/office/powerpoint/2010/main" val="383924333"/>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solidFill>
          <a:ln w="28575">
            <a:solidFill>
              <a:schemeClr val="tx1"/>
            </a:solidFill>
            <a:prstDash val="solid"/>
          </a:ln>
        </p:spPr>
        <p:txBody>
          <a:bodyPr>
            <a:normAutofit fontScale="90000"/>
          </a:bodyPr>
          <a:lstStyle/>
          <a:p>
            <a:br>
              <a:rPr lang="es-ES" sz="3600" dirty="0">
                <a:latin typeface="+mn-lt"/>
              </a:rPr>
            </a:br>
            <a:br>
              <a:rPr lang="es-ES" sz="3600" dirty="0">
                <a:latin typeface="+mn-lt"/>
              </a:rPr>
            </a:br>
            <a:r>
              <a:rPr lang="es-ES" sz="4900" dirty="0">
                <a:solidFill>
                  <a:schemeClr val="bg1"/>
                </a:solidFill>
                <a:latin typeface="+mn-lt"/>
              </a:rPr>
              <a:t>Cirugía Menor</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60000">
            <a:off x="4854575" y="2331046"/>
            <a:ext cx="3021013" cy="2265759"/>
          </a:xfrm>
        </p:spPr>
      </p:pic>
      <p:sp>
        <p:nvSpPr>
          <p:cNvPr id="5" name="4 Marcador de texto"/>
          <p:cNvSpPr>
            <a:spLocks noGrp="1"/>
          </p:cNvSpPr>
          <p:nvPr>
            <p:ph type="body" sz="half" idx="2"/>
          </p:nvPr>
        </p:nvSpPr>
        <p:spPr>
          <a:ln>
            <a:solidFill>
              <a:schemeClr val="accent1"/>
            </a:solidFill>
            <a:prstDash val="solid"/>
          </a:ln>
        </p:spPr>
        <p:txBody>
          <a:bodyPr vert="horz" lIns="91440" tIns="45720" rIns="91440" bIns="45720" rtlCol="0" anchor="b">
            <a:normAutofit fontScale="52500" lnSpcReduction="20000"/>
          </a:bodyPr>
          <a:lstStyle/>
          <a:p>
            <a:pPr>
              <a:spcBef>
                <a:spcPct val="0"/>
              </a:spcBef>
            </a:pPr>
            <a:r>
              <a:rPr lang="es-ES" sz="3600" dirty="0">
                <a:ea typeface="+mj-ea"/>
                <a:cs typeface="+mj-cs"/>
              </a:rPr>
              <a:t>Realizada por los R4 </a:t>
            </a:r>
            <a:r>
              <a:rPr lang="es-ES" sz="3600" dirty="0" err="1">
                <a:ea typeface="+mj-ea"/>
                <a:cs typeface="+mj-cs"/>
              </a:rPr>
              <a:t>tutorizados</a:t>
            </a:r>
            <a:r>
              <a:rPr lang="es-ES" sz="3600" dirty="0">
                <a:ea typeface="+mj-ea"/>
                <a:cs typeface="+mj-cs"/>
              </a:rPr>
              <a:t>, se programa el día del residente y en ella aprenderás a extirpar Quistes sebáceos, </a:t>
            </a:r>
            <a:r>
              <a:rPr lang="es-ES" sz="3600" dirty="0" err="1">
                <a:ea typeface="+mj-ea"/>
                <a:cs typeface="+mj-cs"/>
              </a:rPr>
              <a:t>dematofibromas</a:t>
            </a:r>
            <a:r>
              <a:rPr lang="es-ES" sz="3600" dirty="0">
                <a:ea typeface="+mj-ea"/>
                <a:cs typeface="+mj-cs"/>
              </a:rPr>
              <a:t>, queratosis </a:t>
            </a:r>
            <a:r>
              <a:rPr lang="es-ES" sz="3600" dirty="0" err="1">
                <a:ea typeface="+mj-ea"/>
                <a:cs typeface="+mj-cs"/>
              </a:rPr>
              <a:t>seborréicas</a:t>
            </a:r>
            <a:r>
              <a:rPr lang="es-ES" sz="3600" dirty="0">
                <a:ea typeface="+mj-ea"/>
                <a:cs typeface="+mj-cs"/>
              </a:rPr>
              <a:t>…</a:t>
            </a:r>
          </a:p>
        </p:txBody>
      </p:sp>
      <p:sp>
        <p:nvSpPr>
          <p:cNvPr id="3" name="2 CuadroTexto"/>
          <p:cNvSpPr txBox="1"/>
          <p:nvPr/>
        </p:nvSpPr>
        <p:spPr>
          <a:xfrm>
            <a:off x="5443200" y="4946496"/>
            <a:ext cx="1861535" cy="646331"/>
          </a:xfrm>
          <a:prstGeom prst="rect">
            <a:avLst/>
          </a:prstGeom>
          <a:noFill/>
          <a:ln w="28575">
            <a:solidFill>
              <a:srgbClr val="FFC000"/>
            </a:solidFill>
          </a:ln>
        </p:spPr>
        <p:txBody>
          <a:bodyPr wrap="none" rtlCol="0">
            <a:spAutoFit/>
          </a:bodyPr>
          <a:lstStyle/>
          <a:p>
            <a:r>
              <a:rPr lang="es-ES" dirty="0"/>
              <a:t>(Dr. Domínguez y</a:t>
            </a:r>
          </a:p>
          <a:p>
            <a:r>
              <a:rPr lang="es-ES" dirty="0"/>
              <a:t>Dra. Romero- R4)</a:t>
            </a:r>
          </a:p>
        </p:txBody>
      </p:sp>
    </p:spTree>
    <p:extLst>
      <p:ext uri="{BB962C8B-B14F-4D97-AF65-F5344CB8AC3E}">
        <p14:creationId xmlns:p14="http://schemas.microsoft.com/office/powerpoint/2010/main" val="1900414986"/>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5023" y="817583"/>
            <a:ext cx="6285289" cy="667201"/>
          </a:xfrm>
          <a:solidFill>
            <a:schemeClr val="accent1"/>
          </a:solidFill>
          <a:ln w="19050">
            <a:solidFill>
              <a:schemeClr val="tx1"/>
            </a:solidFill>
          </a:ln>
        </p:spPr>
        <p:txBody>
          <a:bodyPr>
            <a:normAutofit/>
          </a:bodyPr>
          <a:lstStyle/>
          <a:p>
            <a:r>
              <a:rPr lang="es-ES" sz="2800" dirty="0">
                <a:latin typeface="+mn-lt"/>
              </a:rPr>
              <a:t>Otros miembros del equipo</a:t>
            </a:r>
          </a:p>
        </p:txBody>
      </p:sp>
      <p:pic>
        <p:nvPicPr>
          <p:cNvPr id="4" name="3 Marcador de contenido"/>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263498" y="1700808"/>
            <a:ext cx="1349631" cy="1800200"/>
          </a:xfrm>
        </p:spPr>
      </p:pic>
      <p:pic>
        <p:nvPicPr>
          <p:cNvPr id="3" name="2 Marcador de contenido"/>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2771800" y="1700808"/>
            <a:ext cx="1224136" cy="1801866"/>
          </a:xfrm>
        </p:spPr>
      </p:pic>
      <p:pic>
        <p:nvPicPr>
          <p:cNvPr id="1026" name="Picture 2" descr="C:\Users\JyA\Documents\Coordinadora Zona AGSO\Foto administrativa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2352" y="1700808"/>
            <a:ext cx="2122056" cy="1431154"/>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1331640" y="3587824"/>
            <a:ext cx="2520280" cy="553998"/>
          </a:xfrm>
          <a:prstGeom prst="rect">
            <a:avLst/>
          </a:prstGeom>
          <a:solidFill>
            <a:srgbClr val="FFC000"/>
          </a:solidFill>
          <a:ln w="19050">
            <a:solidFill>
              <a:schemeClr val="tx1"/>
            </a:solidFill>
          </a:ln>
        </p:spPr>
        <p:txBody>
          <a:bodyPr wrap="square" rtlCol="0">
            <a:spAutoFit/>
          </a:bodyPr>
          <a:lstStyle/>
          <a:p>
            <a:r>
              <a:rPr lang="es-ES" sz="1000" u="sng" dirty="0"/>
              <a:t>Conductores:</a:t>
            </a:r>
            <a:r>
              <a:rPr lang="es-ES" sz="1000" dirty="0"/>
              <a:t> Jesús Gallego, «Matías» Barrera ,José Antonio López y Francisco «</a:t>
            </a:r>
            <a:r>
              <a:rPr lang="es-ES" sz="1000" dirty="0" err="1"/>
              <a:t>Marti</a:t>
            </a:r>
            <a:r>
              <a:rPr lang="es-ES" sz="1000" dirty="0"/>
              <a:t>»</a:t>
            </a:r>
          </a:p>
        </p:txBody>
      </p:sp>
      <p:sp>
        <p:nvSpPr>
          <p:cNvPr id="7" name="6 CuadroTexto"/>
          <p:cNvSpPr txBox="1"/>
          <p:nvPr/>
        </p:nvSpPr>
        <p:spPr>
          <a:xfrm>
            <a:off x="6122352" y="3356992"/>
            <a:ext cx="2088232" cy="400110"/>
          </a:xfrm>
          <a:prstGeom prst="rect">
            <a:avLst/>
          </a:prstGeom>
          <a:solidFill>
            <a:srgbClr val="FFC000"/>
          </a:solidFill>
          <a:ln w="19050">
            <a:solidFill>
              <a:schemeClr val="tx1"/>
            </a:solidFill>
          </a:ln>
        </p:spPr>
        <p:txBody>
          <a:bodyPr wrap="square" rtlCol="0">
            <a:spAutoFit/>
          </a:bodyPr>
          <a:lstStyle/>
          <a:p>
            <a:r>
              <a:rPr lang="es-ES" sz="1000" u="sng" dirty="0"/>
              <a:t>Administrativas:</a:t>
            </a:r>
            <a:r>
              <a:rPr lang="es-ES" sz="1000" dirty="0"/>
              <a:t> Lucía  López  y Victoria</a:t>
            </a:r>
          </a:p>
        </p:txBody>
      </p:sp>
      <p:sp>
        <p:nvSpPr>
          <p:cNvPr id="8" name="7 CuadroTexto"/>
          <p:cNvSpPr txBox="1"/>
          <p:nvPr/>
        </p:nvSpPr>
        <p:spPr>
          <a:xfrm>
            <a:off x="1756296" y="5763200"/>
            <a:ext cx="1683474" cy="400110"/>
          </a:xfrm>
          <a:prstGeom prst="rect">
            <a:avLst/>
          </a:prstGeom>
          <a:solidFill>
            <a:srgbClr val="FFC000"/>
          </a:solidFill>
          <a:ln w="19050">
            <a:solidFill>
              <a:schemeClr val="tx1"/>
            </a:solidFill>
          </a:ln>
        </p:spPr>
        <p:txBody>
          <a:bodyPr wrap="none" rtlCol="0">
            <a:spAutoFit/>
          </a:bodyPr>
          <a:lstStyle/>
          <a:p>
            <a:r>
              <a:rPr lang="es-ES" sz="1000" dirty="0"/>
              <a:t>Auxiliares:  Carmen García y</a:t>
            </a:r>
          </a:p>
          <a:p>
            <a:r>
              <a:rPr lang="es-ES" sz="1000" dirty="0"/>
              <a:t> María Vázquez</a:t>
            </a:r>
          </a:p>
        </p:txBody>
      </p:sp>
      <p:pic>
        <p:nvPicPr>
          <p:cNvPr id="1027" name="Picture 3" descr="C:\Users\JyA\Documents\Coordinadora Zona AGSO\Itinerarios formativos  2017.2021 y 2018.2022\Presentación Zona Osuna (13-4-2017) Jornada Puertas Abiertas UD\Presentación Puebla de Cazalla 2018\Foto limpiadoras retocad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4708" y="3871525"/>
            <a:ext cx="1034816" cy="2032674"/>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6444208" y="5646142"/>
            <a:ext cx="1800200" cy="553998"/>
          </a:xfrm>
          <a:prstGeom prst="rect">
            <a:avLst/>
          </a:prstGeom>
          <a:solidFill>
            <a:srgbClr val="FFC000"/>
          </a:solidFill>
          <a:ln w="19050">
            <a:solidFill>
              <a:schemeClr val="tx1"/>
            </a:solidFill>
          </a:ln>
        </p:spPr>
        <p:txBody>
          <a:bodyPr wrap="square" rtlCol="0">
            <a:spAutoFit/>
          </a:bodyPr>
          <a:lstStyle/>
          <a:p>
            <a:r>
              <a:rPr lang="es-ES" sz="1000" u="sng" dirty="0"/>
              <a:t>Limpiadoras;</a:t>
            </a:r>
            <a:r>
              <a:rPr lang="es-ES" sz="1000" dirty="0"/>
              <a:t> Mª </a:t>
            </a:r>
            <a:r>
              <a:rPr lang="es-ES" sz="1000" dirty="0" err="1"/>
              <a:t>Angeles</a:t>
            </a:r>
            <a:r>
              <a:rPr lang="es-ES" sz="1000" dirty="0"/>
              <a:t> Barroso y Miriam Correa Barroso</a:t>
            </a:r>
          </a:p>
        </p:txBody>
      </p:sp>
      <p:pic>
        <p:nvPicPr>
          <p:cNvPr id="1028" name="Picture 4" descr="C:\Users\JyA\Documents\Coordinadora Zona AGSO\Itinerarios formativos  2017.2021 y 2018.2022\Presentación Zona Osuna (13-4-2017) Jornada Puertas Abiertas UD\Presentación Puebla de Cazalla 2018\foto auxilia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0102" y="4510340"/>
            <a:ext cx="2275046" cy="11358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yA\Documents\Coordinadora Zona AGSO\Itinerarios formativos  2017.2021 y 2018.2022\Presentación Zona Osuna (13-4-2017) Jornada Puertas Abiertas UD\Presentación Puebla de Cazalla 2018\foto celadore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2893831"/>
            <a:ext cx="1827827" cy="218441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225773" y="5246032"/>
            <a:ext cx="1656184" cy="400110"/>
          </a:xfrm>
          <a:prstGeom prst="rect">
            <a:avLst/>
          </a:prstGeom>
          <a:solidFill>
            <a:srgbClr val="FFC000"/>
          </a:solidFill>
          <a:ln w="19050">
            <a:solidFill>
              <a:schemeClr val="tx1"/>
            </a:solidFill>
          </a:ln>
        </p:spPr>
        <p:txBody>
          <a:bodyPr wrap="square" rtlCol="0">
            <a:spAutoFit/>
          </a:bodyPr>
          <a:lstStyle/>
          <a:p>
            <a:r>
              <a:rPr lang="es-ES" sz="1000" u="sng" dirty="0"/>
              <a:t>Celadores:</a:t>
            </a:r>
            <a:r>
              <a:rPr lang="es-ES" sz="1000" dirty="0"/>
              <a:t> Manuel Martín, Antonio Rodríguez…</a:t>
            </a:r>
          </a:p>
        </p:txBody>
      </p:sp>
    </p:spTree>
    <p:extLst>
      <p:ext uri="{BB962C8B-B14F-4D97-AF65-F5344CB8AC3E}">
        <p14:creationId xmlns:p14="http://schemas.microsoft.com/office/powerpoint/2010/main" val="2692376972"/>
      </p:ext>
    </p:extLst>
  </p:cSld>
  <p:clrMapOvr>
    <a:masterClrMapping/>
  </p:clrMapOvr>
  <mc:AlternateContent xmlns:mc="http://schemas.openxmlformats.org/markup-compatibility/2006" xmlns:p14="http://schemas.microsoft.com/office/powerpoint/2010/main">
    <mc:Choice Requires="p14">
      <p:transition spd="slow" p14:dur="2500" advClick="0" advTm="2000">
        <p:checker/>
      </p:transition>
    </mc:Choice>
    <mc:Fallback xmlns="">
      <p:transition spd="slow" advClick="0" advTm="2000">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C000"/>
          </a:solidFill>
          <a:ln w="28575">
            <a:solidFill>
              <a:schemeClr val="tx1"/>
            </a:solidFill>
          </a:ln>
        </p:spPr>
        <p:txBody>
          <a:bodyPr>
            <a:normAutofit fontScale="90000"/>
          </a:bodyPr>
          <a:lstStyle/>
          <a:p>
            <a:r>
              <a:rPr lang="es-ES" dirty="0">
                <a:solidFill>
                  <a:schemeClr val="bg1"/>
                </a:solidFill>
                <a:latin typeface="+mn-lt"/>
              </a:rPr>
              <a:t>¿Qué se hace en el CS de la Puebla de Cazalla?</a:t>
            </a:r>
          </a:p>
        </p:txBody>
      </p:sp>
      <p:sp>
        <p:nvSpPr>
          <p:cNvPr id="3" name="2 Marcador de contenido"/>
          <p:cNvSpPr>
            <a:spLocks noGrp="1"/>
          </p:cNvSpPr>
          <p:nvPr>
            <p:ph idx="1"/>
          </p:nvPr>
        </p:nvSpPr>
        <p:spPr/>
        <p:txBody>
          <a:bodyPr>
            <a:normAutofit fontScale="92500" lnSpcReduction="20000"/>
          </a:bodyPr>
          <a:lstStyle/>
          <a:p>
            <a:pPr marL="342900" indent="-342900" algn="just">
              <a:buFont typeface="Arial" panose="020B0604020202020204" pitchFamily="34" charset="0"/>
              <a:buChar char="•"/>
            </a:pPr>
            <a:endParaRPr lang="es-ES" dirty="0"/>
          </a:p>
          <a:p>
            <a:pPr marL="342900" indent="-342900" algn="just">
              <a:buFont typeface="Arial" panose="020B0604020202020204" pitchFamily="34" charset="0"/>
              <a:buChar char="•"/>
            </a:pPr>
            <a:r>
              <a:rPr lang="es-ES" dirty="0" err="1"/>
              <a:t>Teledermatología</a:t>
            </a:r>
            <a:r>
              <a:rPr lang="es-ES" dirty="0"/>
              <a:t>.</a:t>
            </a:r>
          </a:p>
          <a:p>
            <a:pPr marL="342900" indent="-342900" algn="just">
              <a:buFont typeface="Arial" panose="020B0604020202020204" pitchFamily="34" charset="0"/>
              <a:buChar char="•"/>
            </a:pPr>
            <a:r>
              <a:rPr lang="es-ES" dirty="0"/>
              <a:t>Solicitudes de </a:t>
            </a:r>
            <a:r>
              <a:rPr lang="es-ES" dirty="0" err="1"/>
              <a:t>Rx</a:t>
            </a:r>
            <a:r>
              <a:rPr lang="es-ES"/>
              <a:t>, endoscopias y </a:t>
            </a:r>
            <a:r>
              <a:rPr lang="es-ES" dirty="0"/>
              <a:t>ecografías</a:t>
            </a:r>
          </a:p>
          <a:p>
            <a:pPr marL="342900" indent="-342900" algn="just">
              <a:buFont typeface="Arial" panose="020B0604020202020204" pitchFamily="34" charset="0"/>
              <a:buChar char="•"/>
            </a:pPr>
            <a:r>
              <a:rPr lang="es-ES" dirty="0"/>
              <a:t>Control de TAONET </a:t>
            </a:r>
            <a:r>
              <a:rPr lang="es-ES" sz="1700" dirty="0"/>
              <a:t>(dosificación anticoagulantes)</a:t>
            </a:r>
          </a:p>
          <a:p>
            <a:pPr marL="342900" indent="-342900" algn="just">
              <a:buFont typeface="Arial" panose="020B0604020202020204" pitchFamily="34" charset="0"/>
              <a:buChar char="•"/>
            </a:pPr>
            <a:r>
              <a:rPr lang="es-ES" dirty="0" err="1"/>
              <a:t>Retinografías</a:t>
            </a:r>
            <a:r>
              <a:rPr lang="es-ES" dirty="0"/>
              <a:t> en curso</a:t>
            </a:r>
          </a:p>
          <a:p>
            <a:pPr marL="342900" indent="-342900" algn="just">
              <a:buFont typeface="Arial" panose="020B0604020202020204" pitchFamily="34" charset="0"/>
              <a:buChar char="•"/>
            </a:pPr>
            <a:r>
              <a:rPr lang="es-ES" dirty="0"/>
              <a:t>Cada Médico de Familia realiza</a:t>
            </a:r>
          </a:p>
          <a:p>
            <a:pPr marL="708660" lvl="1" indent="-342900" algn="just">
              <a:buFont typeface="Arial" panose="020B0604020202020204" pitchFamily="34" charset="0"/>
              <a:buChar char="•"/>
            </a:pPr>
            <a:r>
              <a:rPr lang="es-ES" sz="1800" dirty="0"/>
              <a:t>Atención de las embarazadas de su cupo.</a:t>
            </a:r>
          </a:p>
          <a:p>
            <a:pPr marL="708660" lvl="1" indent="-342900" algn="just">
              <a:buFont typeface="Arial" panose="020B0604020202020204" pitchFamily="34" charset="0"/>
              <a:buChar char="•"/>
            </a:pPr>
            <a:r>
              <a:rPr lang="es-ES" sz="1800" dirty="0"/>
              <a:t>Consulta de matrona una vez a la semana. </a:t>
            </a:r>
          </a:p>
          <a:p>
            <a:pPr marL="708660" lvl="1" indent="-342900" algn="just">
              <a:buFont typeface="Arial" panose="020B0604020202020204" pitchFamily="34" charset="0"/>
              <a:buChar char="•"/>
            </a:pPr>
            <a:r>
              <a:rPr lang="es-ES" sz="1800" dirty="0"/>
              <a:t>Planificación familiar.</a:t>
            </a:r>
          </a:p>
          <a:p>
            <a:pPr marL="708660" lvl="1" indent="-342900" algn="just">
              <a:buFont typeface="Arial" panose="020B0604020202020204" pitchFamily="34" charset="0"/>
              <a:buChar char="•"/>
            </a:pPr>
            <a:r>
              <a:rPr lang="es-ES" sz="1800" dirty="0"/>
              <a:t>Programa de cribado de Ca cérvix.</a:t>
            </a:r>
          </a:p>
          <a:p>
            <a:pPr marL="708660" lvl="1" indent="-342900" algn="just">
              <a:buFont typeface="Arial" panose="020B0604020202020204" pitchFamily="34" charset="0"/>
              <a:buChar char="•"/>
            </a:pPr>
            <a:r>
              <a:rPr lang="es-ES" sz="1800" dirty="0"/>
              <a:t>Infiltraciones </a:t>
            </a:r>
            <a:r>
              <a:rPr lang="es-ES" sz="1800" dirty="0" err="1"/>
              <a:t>intra</a:t>
            </a:r>
            <a:r>
              <a:rPr lang="es-ES" sz="1800" dirty="0"/>
              <a:t> y </a:t>
            </a:r>
            <a:r>
              <a:rPr lang="es-ES" sz="1800" dirty="0" err="1"/>
              <a:t>extraarticulares</a:t>
            </a:r>
            <a:r>
              <a:rPr lang="es-ES" sz="1800" dirty="0"/>
              <a:t>.</a:t>
            </a:r>
          </a:p>
        </p:txBody>
      </p:sp>
    </p:spTree>
    <p:extLst>
      <p:ext uri="{BB962C8B-B14F-4D97-AF65-F5344CB8AC3E}">
        <p14:creationId xmlns:p14="http://schemas.microsoft.com/office/powerpoint/2010/main" val="3236260995"/>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C000"/>
          </a:solidFill>
          <a:ln w="28575">
            <a:solidFill>
              <a:schemeClr val="tx1"/>
            </a:solidFill>
          </a:ln>
        </p:spPr>
        <p:txBody>
          <a:bodyPr>
            <a:normAutofit fontScale="90000"/>
          </a:bodyPr>
          <a:lstStyle/>
          <a:p>
            <a:r>
              <a:rPr lang="es-ES" dirty="0">
                <a:solidFill>
                  <a:schemeClr val="bg1"/>
                </a:solidFill>
                <a:latin typeface="+mn-lt"/>
              </a:rPr>
              <a:t>Lo que nos hace diferentes…</a:t>
            </a:r>
          </a:p>
        </p:txBody>
      </p:sp>
      <p:sp>
        <p:nvSpPr>
          <p:cNvPr id="3" name="2 Marcador de contenido"/>
          <p:cNvSpPr>
            <a:spLocks noGrp="1"/>
          </p:cNvSpPr>
          <p:nvPr>
            <p:ph idx="1"/>
          </p:nvPr>
        </p:nvSpPr>
        <p:spPr/>
        <p:txBody>
          <a:bodyPr>
            <a:normAutofit/>
          </a:bodyPr>
          <a:lstStyle/>
          <a:p>
            <a:r>
              <a:rPr lang="es-ES" dirty="0"/>
              <a:t>Cupos bien dimensionados.</a:t>
            </a:r>
          </a:p>
          <a:p>
            <a:r>
              <a:rPr lang="es-ES" dirty="0"/>
              <a:t>Participación de residentes en Cirugía Menor</a:t>
            </a:r>
          </a:p>
          <a:p>
            <a:r>
              <a:rPr lang="es-ES" b="1" dirty="0"/>
              <a:t>Desde el primer año </a:t>
            </a:r>
            <a:r>
              <a:rPr lang="es-ES" dirty="0"/>
              <a:t>podrás subir en la ambulancia en los avisos urgentes, siempre acompañado de tu tutor.</a:t>
            </a:r>
          </a:p>
        </p:txBody>
      </p:sp>
      <p:pic>
        <p:nvPicPr>
          <p:cNvPr id="3074" name="Picture 2" descr="C:\Users\JyA\Documents\Coordinadora Zona AGSO\Emoticono Ambulanc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3356992"/>
            <a:ext cx="535905" cy="46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388561"/>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1763688" y="2420888"/>
            <a:ext cx="5723468" cy="2282257"/>
          </a:xfrm>
          <a:solidFill>
            <a:schemeClr val="bg2">
              <a:lumMod val="75000"/>
            </a:schemeClr>
          </a:solidFill>
          <a:ln w="28575">
            <a:solidFill>
              <a:schemeClr val="bg2">
                <a:lumMod val="50000"/>
              </a:schemeClr>
            </a:solidFill>
          </a:ln>
        </p:spPr>
        <p:txBody>
          <a:bodyPr>
            <a:normAutofit fontScale="90000"/>
          </a:bodyPr>
          <a:lstStyle/>
          <a:p>
            <a:r>
              <a:rPr lang="es-ES" dirty="0">
                <a:solidFill>
                  <a:schemeClr val="bg1"/>
                </a:solidFill>
                <a:latin typeface="+mn-lt"/>
              </a:rPr>
              <a:t>Y lo que más nos interesa….¿qué hacen los </a:t>
            </a:r>
            <a:r>
              <a:rPr lang="es-ES" dirty="0" err="1">
                <a:solidFill>
                  <a:schemeClr val="bg1"/>
                </a:solidFill>
                <a:latin typeface="+mn-lt"/>
              </a:rPr>
              <a:t>resis</a:t>
            </a:r>
            <a:r>
              <a:rPr lang="es-ES" dirty="0">
                <a:solidFill>
                  <a:schemeClr val="bg1"/>
                </a:solidFill>
                <a:latin typeface="+mn-lt"/>
              </a:rPr>
              <a:t> ?</a:t>
            </a:r>
          </a:p>
        </p:txBody>
      </p:sp>
      <p:sp>
        <p:nvSpPr>
          <p:cNvPr id="5" name="4 Subtítulo"/>
          <p:cNvSpPr>
            <a:spLocks noGrp="1"/>
          </p:cNvSpPr>
          <p:nvPr>
            <p:ph type="subTitle" idx="1"/>
          </p:nvPr>
        </p:nvSpPr>
        <p:spPr/>
        <p:txBody>
          <a:bodyPr/>
          <a:lstStyle/>
          <a:p>
            <a:endParaRPr lang="es-ES"/>
          </a:p>
        </p:txBody>
      </p:sp>
    </p:spTree>
    <p:extLst>
      <p:ext uri="{BB962C8B-B14F-4D97-AF65-F5344CB8AC3E}">
        <p14:creationId xmlns:p14="http://schemas.microsoft.com/office/powerpoint/2010/main" val="684107420"/>
      </p:ext>
    </p:extLst>
  </p:cSld>
  <p:clrMapOvr>
    <a:masterClrMapping/>
  </p:clrMapOvr>
  <mc:AlternateContent xmlns:mc="http://schemas.openxmlformats.org/markup-compatibility/2006" xmlns:p14="http://schemas.microsoft.com/office/powerpoint/2010/main">
    <mc:Choice Requires="p14">
      <p:transition spd="slow" p14:dur="4000" advClick="0" advTm="5000">
        <p14:vortex dir="r"/>
      </p:transition>
    </mc:Choice>
    <mc:Fallback xmlns="">
      <p:transition spd="slow"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C000"/>
          </a:solidFill>
          <a:ln w="28575">
            <a:solidFill>
              <a:schemeClr val="tx1"/>
            </a:solidFill>
          </a:ln>
        </p:spPr>
        <p:txBody>
          <a:bodyPr>
            <a:normAutofit/>
          </a:bodyPr>
          <a:lstStyle/>
          <a:p>
            <a:r>
              <a:rPr lang="es-ES" sz="4000" dirty="0">
                <a:latin typeface="+mn-lt"/>
              </a:rPr>
              <a:t>Nuestro Municipio</a:t>
            </a:r>
          </a:p>
        </p:txBody>
      </p:sp>
      <p:sp>
        <p:nvSpPr>
          <p:cNvPr id="3" name="2 Marcador de contenido"/>
          <p:cNvSpPr>
            <a:spLocks noGrp="1"/>
          </p:cNvSpPr>
          <p:nvPr>
            <p:ph idx="1"/>
          </p:nvPr>
        </p:nvSpPr>
        <p:spPr/>
        <p:txBody>
          <a:bodyPr>
            <a:normAutofit/>
          </a:bodyPr>
          <a:lstStyle/>
          <a:p>
            <a:r>
              <a:rPr lang="es-ES" dirty="0"/>
              <a:t>La Puebla de Cazalla. Sureste de la provincia de Sevilla. Pueblo que integran la Sierra Sur Sevillana. 11.325 habitantes.</a:t>
            </a:r>
          </a:p>
          <a:p>
            <a:pPr marL="0" indent="0">
              <a:buNone/>
            </a:pPr>
            <a:endParaRPr lang="es-ES" dirty="0"/>
          </a:p>
          <a:p>
            <a:r>
              <a:rPr lang="es-ES" dirty="0"/>
              <a:t>Distancias:</a:t>
            </a:r>
          </a:p>
          <a:p>
            <a:pPr lvl="1"/>
            <a:r>
              <a:rPr lang="es-ES" sz="1800" dirty="0"/>
              <a:t>A 63km de Sevilla (A-92)</a:t>
            </a:r>
          </a:p>
          <a:p>
            <a:pPr lvl="1"/>
            <a:r>
              <a:rPr lang="es-ES" sz="1800" dirty="0"/>
              <a:t>A 20Km de Osuna  a 20Km (A-92). Hospital de referencia (Hospital de La Merced) </a:t>
            </a:r>
          </a:p>
          <a:p>
            <a:pPr lvl="1"/>
            <a:r>
              <a:rPr lang="es-ES" sz="1800" dirty="0"/>
              <a:t>A 91Km de Antequera ( A-92)</a:t>
            </a:r>
          </a:p>
          <a:p>
            <a:endParaRPr lang="es-ES" sz="1800" dirty="0"/>
          </a:p>
          <a:p>
            <a:endParaRPr lang="es-ES" sz="1800" dirty="0"/>
          </a:p>
        </p:txBody>
      </p:sp>
    </p:spTree>
    <p:extLst>
      <p:ext uri="{BB962C8B-B14F-4D97-AF65-F5344CB8AC3E}">
        <p14:creationId xmlns:p14="http://schemas.microsoft.com/office/powerpoint/2010/main" val="2014765982"/>
      </p:ext>
    </p:extLst>
  </p:cSld>
  <p:clrMapOvr>
    <a:masterClrMapping/>
  </p:clrMapOvr>
  <mc:AlternateContent xmlns:mc="http://schemas.openxmlformats.org/markup-compatibility/2006" xmlns:p14="http://schemas.microsoft.com/office/powerpoint/2010/main">
    <mc:Choice Requires="p14">
      <p:transition spd="slow" p14:dur="2500" advClick="0" advTm="7000">
        <p:checker/>
      </p:transition>
    </mc:Choice>
    <mc:Fallback xmlns="">
      <p:transition spd="slow" advClick="0" advTm="7000">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rot="-60000">
            <a:off x="1128498" y="1151373"/>
            <a:ext cx="3064827" cy="1503037"/>
          </a:xfrm>
          <a:solidFill>
            <a:schemeClr val="bg2">
              <a:lumMod val="75000"/>
            </a:schemeClr>
          </a:solidFill>
          <a:ln w="28575">
            <a:solidFill>
              <a:schemeClr val="tx1"/>
            </a:solidFill>
          </a:ln>
        </p:spPr>
        <p:txBody>
          <a:bodyPr>
            <a:normAutofit fontScale="90000"/>
          </a:bodyPr>
          <a:lstStyle/>
          <a:p>
            <a:r>
              <a:rPr lang="es-ES" dirty="0">
                <a:solidFill>
                  <a:schemeClr val="bg1"/>
                </a:solidFill>
                <a:latin typeface="+mn-lt"/>
              </a:rPr>
              <a:t>Y lo que más nos interesa….¿qué hacen los </a:t>
            </a:r>
            <a:r>
              <a:rPr lang="es-ES" dirty="0" err="1">
                <a:solidFill>
                  <a:schemeClr val="bg1"/>
                </a:solidFill>
                <a:latin typeface="+mn-lt"/>
              </a:rPr>
              <a:t>resis</a:t>
            </a:r>
            <a:r>
              <a:rPr lang="es-ES" dirty="0">
                <a:solidFill>
                  <a:schemeClr val="bg1"/>
                </a:solidFill>
                <a:latin typeface="+mn-lt"/>
              </a:rPr>
              <a:t> ?Guardias en el centro de salud</a:t>
            </a:r>
          </a:p>
        </p:txBody>
      </p:sp>
      <p:pic>
        <p:nvPicPr>
          <p:cNvPr id="6" name="5 Marcador de contenido"/>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829" r="5922"/>
          <a:stretch/>
        </p:blipFill>
        <p:spPr>
          <a:xfrm>
            <a:off x="5247860" y="1988840"/>
            <a:ext cx="2484783" cy="1699319"/>
          </a:xfrm>
        </p:spPr>
      </p:pic>
      <p:sp>
        <p:nvSpPr>
          <p:cNvPr id="5" name="4 Marcador de texto"/>
          <p:cNvSpPr>
            <a:spLocks noGrp="1"/>
          </p:cNvSpPr>
          <p:nvPr>
            <p:ph type="body" sz="half" idx="2"/>
          </p:nvPr>
        </p:nvSpPr>
        <p:spPr>
          <a:xfrm rot="-60000">
            <a:off x="1140766" y="2780499"/>
            <a:ext cx="3048891" cy="2943713"/>
          </a:xfrm>
        </p:spPr>
        <p:txBody>
          <a:bodyPr>
            <a:normAutofit lnSpcReduction="10000"/>
          </a:bodyPr>
          <a:lstStyle/>
          <a:p>
            <a:pPr algn="l"/>
            <a:r>
              <a:rPr lang="es-ES" dirty="0"/>
              <a:t>-normalmente son buenas, con afluencia de pacientes pero llevaderas. </a:t>
            </a:r>
          </a:p>
          <a:p>
            <a:pPr algn="l"/>
            <a:r>
              <a:rPr lang="es-ES" dirty="0"/>
              <a:t>-Sólo hay un equipo médico por lo que somos un puesto de UCCU. Lo mejor de las guardias….cualquiera de los adjuntos del centro de salud te ayudarán en lo que haga falta, están muy </a:t>
            </a:r>
            <a:r>
              <a:rPr lang="es-ES" dirty="0" err="1"/>
              <a:t>tutorizadas</a:t>
            </a:r>
            <a:r>
              <a:rPr lang="es-ES" dirty="0"/>
              <a:t>, y subirás a la ambulancia desde el principio!! </a:t>
            </a:r>
          </a:p>
          <a:p>
            <a:pPr algn="l"/>
            <a:endParaRPr lang="es-ES" dirty="0"/>
          </a:p>
        </p:txBody>
      </p:sp>
      <p:pic>
        <p:nvPicPr>
          <p:cNvPr id="3074" name="Picture 2" descr="C:\Users\JyA\Documents\Coordinadora Zona AGSO\Foto guardia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77" t="19958" r="21563" b="-1393"/>
          <a:stretch/>
        </p:blipFill>
        <p:spPr bwMode="auto">
          <a:xfrm>
            <a:off x="5796136" y="3717032"/>
            <a:ext cx="2305880" cy="153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7813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60000">
            <a:off x="1084618" y="692440"/>
            <a:ext cx="3064827" cy="1367236"/>
          </a:xfrm>
          <a:solidFill>
            <a:schemeClr val="bg2">
              <a:lumMod val="75000"/>
            </a:schemeClr>
          </a:solidFill>
          <a:ln w="28575">
            <a:solidFill>
              <a:srgbClr val="002060"/>
            </a:solidFill>
          </a:ln>
        </p:spPr>
        <p:txBody>
          <a:bodyPr>
            <a:normAutofit fontScale="90000"/>
          </a:bodyPr>
          <a:lstStyle/>
          <a:p>
            <a:r>
              <a:rPr lang="es-ES" dirty="0">
                <a:solidFill>
                  <a:schemeClr val="bg1"/>
                </a:solidFill>
                <a:latin typeface="+mn-lt"/>
              </a:rPr>
              <a:t>Y lo que más nos interesa….¿qué hacen los </a:t>
            </a:r>
            <a:r>
              <a:rPr lang="es-ES" dirty="0" err="1">
                <a:solidFill>
                  <a:schemeClr val="bg1"/>
                </a:solidFill>
                <a:latin typeface="+mn-lt"/>
              </a:rPr>
              <a:t>resis</a:t>
            </a:r>
            <a:r>
              <a:rPr lang="es-ES" dirty="0">
                <a:solidFill>
                  <a:schemeClr val="bg1"/>
                </a:solidFill>
                <a:latin typeface="+mn-lt"/>
              </a:rPr>
              <a:t> ?  Formación Continuada </a:t>
            </a:r>
          </a:p>
        </p:txBody>
      </p:sp>
      <p:sp>
        <p:nvSpPr>
          <p:cNvPr id="3" name="2 Marcador de contenido"/>
          <p:cNvSpPr>
            <a:spLocks noGrp="1"/>
          </p:cNvSpPr>
          <p:nvPr>
            <p:ph idx="1"/>
          </p:nvPr>
        </p:nvSpPr>
        <p:spPr>
          <a:xfrm rot="60000">
            <a:off x="4780765" y="946704"/>
            <a:ext cx="3020792" cy="2332546"/>
          </a:xfrm>
        </p:spPr>
        <p:txBody>
          <a:bodyPr>
            <a:noAutofit/>
          </a:bodyPr>
          <a:lstStyle/>
          <a:p>
            <a:pPr marL="0" indent="0">
              <a:buNone/>
            </a:pPr>
            <a:endParaRPr lang="es-ES" sz="1600" dirty="0"/>
          </a:p>
          <a:p>
            <a:r>
              <a:rPr lang="es-ES" sz="1600" b="1" dirty="0"/>
              <a:t>Formación Continuada </a:t>
            </a:r>
            <a:r>
              <a:rPr lang="es-ES" sz="1600" dirty="0"/>
              <a:t>:</a:t>
            </a:r>
          </a:p>
          <a:p>
            <a:r>
              <a:rPr lang="es-ES" sz="1600" dirty="0"/>
              <a:t> 2 Lunes al mes a las 13.30,bien impartida por un Residente o por un adjunto. </a:t>
            </a:r>
          </a:p>
          <a:p>
            <a:r>
              <a:rPr lang="es-ES" sz="1600" dirty="0"/>
              <a:t>En algunas ocasiones también se organizan reuniones científicas fuera el horario laboral…</a:t>
            </a:r>
          </a:p>
        </p:txBody>
      </p:sp>
      <p:sp>
        <p:nvSpPr>
          <p:cNvPr id="5" name="4 Marcador de texto"/>
          <p:cNvSpPr>
            <a:spLocks noGrp="1"/>
          </p:cNvSpPr>
          <p:nvPr>
            <p:ph type="body" sz="half" idx="2"/>
          </p:nvPr>
        </p:nvSpPr>
        <p:spPr>
          <a:xfrm rot="-60000">
            <a:off x="1135718" y="2202053"/>
            <a:ext cx="3048891" cy="3522203"/>
          </a:xfrm>
        </p:spPr>
        <p:txBody>
          <a:bodyPr/>
          <a:lstStyle/>
          <a:p>
            <a:endParaRPr lang="es-E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060848"/>
            <a:ext cx="2961469" cy="16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JyA\Documents\Coordinadora Zona AGSO\Foto Curso Atención Politrauma. II.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99" r="9498"/>
          <a:stretch/>
        </p:blipFill>
        <p:spPr bwMode="auto">
          <a:xfrm>
            <a:off x="1897958" y="4243924"/>
            <a:ext cx="2019012" cy="13129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82"/>
          <a:stretch/>
        </p:blipFill>
        <p:spPr bwMode="auto">
          <a:xfrm>
            <a:off x="4932040" y="3933056"/>
            <a:ext cx="2524744" cy="15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31799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rot="-60000">
            <a:off x="984482" y="863342"/>
            <a:ext cx="3064827" cy="1503037"/>
          </a:xfrm>
          <a:solidFill>
            <a:schemeClr val="bg2">
              <a:lumMod val="75000"/>
            </a:schemeClr>
          </a:solidFill>
          <a:ln w="28575">
            <a:solidFill>
              <a:schemeClr val="tx1"/>
            </a:solidFill>
          </a:ln>
        </p:spPr>
        <p:txBody>
          <a:bodyPr>
            <a:normAutofit fontScale="90000"/>
          </a:bodyPr>
          <a:lstStyle/>
          <a:p>
            <a:r>
              <a:rPr lang="es-ES" dirty="0">
                <a:solidFill>
                  <a:schemeClr val="bg1"/>
                </a:solidFill>
                <a:latin typeface="+mn-lt"/>
              </a:rPr>
              <a:t>Y lo que más nos interesa…¿qué hacen los </a:t>
            </a:r>
            <a:r>
              <a:rPr lang="es-ES" dirty="0" err="1">
                <a:solidFill>
                  <a:schemeClr val="bg1"/>
                </a:solidFill>
                <a:latin typeface="+mn-lt"/>
              </a:rPr>
              <a:t>resis</a:t>
            </a:r>
            <a:r>
              <a:rPr lang="es-ES" dirty="0">
                <a:solidFill>
                  <a:schemeClr val="bg1"/>
                </a:solidFill>
                <a:latin typeface="+mn-lt"/>
              </a:rPr>
              <a:t>? Día del residente</a:t>
            </a:r>
          </a:p>
        </p:txBody>
      </p:sp>
      <p:pic>
        <p:nvPicPr>
          <p:cNvPr id="7" name="6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0032" y="1052736"/>
            <a:ext cx="3021013" cy="2265759"/>
          </a:xfrm>
        </p:spPr>
      </p:pic>
      <p:sp>
        <p:nvSpPr>
          <p:cNvPr id="6" name="5 Marcador de texto"/>
          <p:cNvSpPr>
            <a:spLocks noGrp="1"/>
          </p:cNvSpPr>
          <p:nvPr>
            <p:ph type="body" sz="half" idx="2"/>
          </p:nvPr>
        </p:nvSpPr>
        <p:spPr>
          <a:xfrm rot="-60000">
            <a:off x="1138860" y="2562011"/>
            <a:ext cx="3048891" cy="3162218"/>
          </a:xfrm>
        </p:spPr>
        <p:txBody>
          <a:bodyPr/>
          <a:lstStyle/>
          <a:p>
            <a:pPr algn="l"/>
            <a:r>
              <a:rPr lang="es-ES" dirty="0"/>
              <a:t>-Segundo Martes de cada mes.</a:t>
            </a:r>
          </a:p>
          <a:p>
            <a:pPr algn="l"/>
            <a:r>
              <a:rPr lang="es-ES" dirty="0"/>
              <a:t>-Se organiza un quirófano de Cirugía menor para el R4.</a:t>
            </a:r>
          </a:p>
          <a:p>
            <a:pPr algn="l"/>
            <a:r>
              <a:rPr lang="es-ES" dirty="0"/>
              <a:t>-Hacemos una formación continuada… científica o no</a:t>
            </a:r>
          </a:p>
          <a:p>
            <a:pPr algn="l"/>
            <a:endParaRPr lang="es-ES" dirty="0"/>
          </a:p>
        </p:txBody>
      </p:sp>
      <p:pic>
        <p:nvPicPr>
          <p:cNvPr id="4098" name="Picture 2" descr="C:\Users\JyA\Documents\Coordinadora Zona AGSO\Día del residente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26" r="5588"/>
          <a:stretch/>
        </p:blipFill>
        <p:spPr bwMode="auto">
          <a:xfrm>
            <a:off x="4810538" y="3645024"/>
            <a:ext cx="3160645" cy="202072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yA\Documents\Coordinadora Zona AGSO\Emoticono ojo guiñand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7026" y="3552546"/>
            <a:ext cx="391108" cy="39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6350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60000">
            <a:off x="1056491" y="863342"/>
            <a:ext cx="3064827" cy="1503037"/>
          </a:xfrm>
          <a:solidFill>
            <a:schemeClr val="bg2">
              <a:lumMod val="75000"/>
            </a:schemeClr>
          </a:solidFill>
          <a:ln w="28575">
            <a:solidFill>
              <a:schemeClr val="tx1"/>
            </a:solidFill>
          </a:ln>
        </p:spPr>
        <p:txBody>
          <a:bodyPr>
            <a:normAutofit fontScale="90000"/>
          </a:bodyPr>
          <a:lstStyle/>
          <a:p>
            <a:r>
              <a:rPr lang="es-ES" dirty="0">
                <a:solidFill>
                  <a:schemeClr val="bg1"/>
                </a:solidFill>
                <a:latin typeface="+mn-lt"/>
              </a:rPr>
              <a:t>Y lo que más nos interesa….¿qué hacen los </a:t>
            </a:r>
            <a:r>
              <a:rPr lang="es-ES" dirty="0" err="1">
                <a:solidFill>
                  <a:schemeClr val="bg1"/>
                </a:solidFill>
                <a:latin typeface="+mn-lt"/>
              </a:rPr>
              <a:t>resis</a:t>
            </a:r>
            <a:r>
              <a:rPr lang="es-ES" dirty="0">
                <a:solidFill>
                  <a:schemeClr val="bg1"/>
                </a:solidFill>
                <a:latin typeface="+mn-lt"/>
              </a:rPr>
              <a:t> ?Investigación, ponencias, congresos</a:t>
            </a:r>
          </a:p>
        </p:txBody>
      </p:sp>
      <p:sp>
        <p:nvSpPr>
          <p:cNvPr id="4" name="3 Marcador de texto"/>
          <p:cNvSpPr>
            <a:spLocks noGrp="1"/>
          </p:cNvSpPr>
          <p:nvPr>
            <p:ph type="body" sz="half" idx="2"/>
          </p:nvPr>
        </p:nvSpPr>
        <p:spPr>
          <a:xfrm rot="-60000">
            <a:off x="1138882" y="2564525"/>
            <a:ext cx="3048891" cy="3159704"/>
          </a:xfrm>
        </p:spPr>
        <p:txBody>
          <a:bodyPr/>
          <a:lstStyle/>
          <a:p>
            <a:r>
              <a:rPr lang="es-ES" dirty="0"/>
              <a:t>Con respecto a la </a:t>
            </a:r>
            <a:r>
              <a:rPr lang="es-ES" b="1" dirty="0"/>
              <a:t>investigación</a:t>
            </a:r>
            <a:r>
              <a:rPr lang="es-ES" dirty="0"/>
              <a:t>, ponencias, poster, comunicaciones, etc…. Si estás interesado, cualquier adjunto te ayudará con ello. </a:t>
            </a:r>
          </a:p>
          <a:p>
            <a:r>
              <a:rPr lang="es-ES" dirty="0"/>
              <a:t>Y , por supuesto, los </a:t>
            </a:r>
            <a:r>
              <a:rPr lang="es-ES" dirty="0" err="1"/>
              <a:t>resis</a:t>
            </a:r>
            <a:r>
              <a:rPr lang="es-ES" dirty="0"/>
              <a:t> de La Puebla de Cazalla, TAMBIÉN NOS VAMOS DE </a:t>
            </a:r>
            <a:r>
              <a:rPr lang="es-ES" b="1" dirty="0"/>
              <a:t>CONGRESOS </a:t>
            </a:r>
            <a:r>
              <a:rPr lang="es-ES" dirty="0"/>
              <a:t>!!!  </a:t>
            </a:r>
          </a:p>
          <a:p>
            <a:endParaRPr lang="es-ES" dirty="0"/>
          </a:p>
        </p:txBody>
      </p:sp>
      <p:pic>
        <p:nvPicPr>
          <p:cNvPr id="5" name="4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6056" y="2060848"/>
            <a:ext cx="2088232" cy="3717513"/>
          </a:xfrm>
          <a:prstGeom prst="rect">
            <a:avLst/>
          </a:prstGeom>
        </p:spPr>
      </p:pic>
    </p:spTree>
    <p:extLst>
      <p:ext uri="{BB962C8B-B14F-4D97-AF65-F5344CB8AC3E}">
        <p14:creationId xmlns:p14="http://schemas.microsoft.com/office/powerpoint/2010/main" val="62075836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2">
              <a:lumMod val="75000"/>
            </a:schemeClr>
          </a:solidFill>
          <a:ln w="28575">
            <a:solidFill>
              <a:schemeClr val="tx1"/>
            </a:solidFill>
          </a:ln>
        </p:spPr>
        <p:txBody>
          <a:bodyPr>
            <a:normAutofit/>
          </a:bodyPr>
          <a:lstStyle/>
          <a:p>
            <a:r>
              <a:rPr lang="es-ES" sz="2800" dirty="0">
                <a:solidFill>
                  <a:schemeClr val="bg1"/>
                </a:solidFill>
                <a:latin typeface="+mn-lt"/>
              </a:rPr>
              <a:t>Algunas cositas malas…</a:t>
            </a:r>
          </a:p>
        </p:txBody>
      </p:sp>
      <p:sp>
        <p:nvSpPr>
          <p:cNvPr id="3" name="2 Marcador de contenido"/>
          <p:cNvSpPr>
            <a:spLocks noGrp="1"/>
          </p:cNvSpPr>
          <p:nvPr>
            <p:ph idx="1"/>
          </p:nvPr>
        </p:nvSpPr>
        <p:spPr/>
        <p:txBody>
          <a:bodyPr/>
          <a:lstStyle/>
          <a:p>
            <a:r>
              <a:rPr lang="es-ES" sz="2000" dirty="0"/>
              <a:t>La lejanía de Sevilla, al fin y al cabo es una horita de camino</a:t>
            </a:r>
          </a:p>
          <a:p>
            <a:r>
              <a:rPr lang="es-ES" sz="2000" dirty="0"/>
              <a:t>No existe sala de Rayos X</a:t>
            </a:r>
          </a:p>
          <a:p>
            <a:pPr marL="0" indent="0">
              <a:buNone/>
            </a:pPr>
            <a:endParaRPr lang="es-ES" dirty="0"/>
          </a:p>
          <a:p>
            <a:endParaRPr lang="es-ES" dirty="0"/>
          </a:p>
        </p:txBody>
      </p:sp>
    </p:spTree>
    <p:extLst>
      <p:ext uri="{BB962C8B-B14F-4D97-AF65-F5344CB8AC3E}">
        <p14:creationId xmlns:p14="http://schemas.microsoft.com/office/powerpoint/2010/main" val="307348723"/>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2">
              <a:lumMod val="75000"/>
            </a:schemeClr>
          </a:solidFill>
          <a:ln w="28575">
            <a:solidFill>
              <a:schemeClr val="tx1"/>
            </a:solidFill>
          </a:ln>
        </p:spPr>
        <p:txBody>
          <a:bodyPr/>
          <a:lstStyle/>
          <a:p>
            <a:r>
              <a:rPr lang="es-ES" dirty="0">
                <a:solidFill>
                  <a:schemeClr val="bg1"/>
                </a:solidFill>
                <a:latin typeface="+mn-lt"/>
              </a:rPr>
              <a:t>Algunas cositas buenas…</a:t>
            </a:r>
          </a:p>
        </p:txBody>
      </p:sp>
      <p:sp>
        <p:nvSpPr>
          <p:cNvPr id="3" name="2 Marcador de contenido"/>
          <p:cNvSpPr>
            <a:spLocks noGrp="1"/>
          </p:cNvSpPr>
          <p:nvPr>
            <p:ph idx="1"/>
          </p:nvPr>
        </p:nvSpPr>
        <p:spPr>
          <a:xfrm>
            <a:off x="1463040" y="2119257"/>
            <a:ext cx="6196405" cy="1525767"/>
          </a:xfrm>
        </p:spPr>
        <p:txBody>
          <a:bodyPr>
            <a:normAutofit fontScale="70000" lnSpcReduction="20000"/>
          </a:bodyPr>
          <a:lstStyle/>
          <a:p>
            <a:r>
              <a:rPr lang="es-ES" dirty="0"/>
              <a:t>Tanto los adjuntos del Centro de Salud como el equipo de Enfermería, SIEMPRE, está dispuesto a ayudarte en todo. </a:t>
            </a:r>
          </a:p>
          <a:p>
            <a:r>
              <a:rPr lang="es-ES" dirty="0"/>
              <a:t>Estamos a tan sólo 15 minutos del Hospital, que se agradece para los traslados complicados en la ambulancia.</a:t>
            </a:r>
          </a:p>
          <a:p>
            <a:r>
              <a:rPr lang="es-ES" dirty="0"/>
              <a:t>El ambiente de trabajo es muy bueno.</a:t>
            </a:r>
          </a:p>
          <a:p>
            <a:endParaRPr lang="es-ES" dirty="0"/>
          </a:p>
          <a:p>
            <a:endParaRPr lang="es-ES" dirty="0"/>
          </a:p>
        </p:txBody>
      </p:sp>
      <p:pic>
        <p:nvPicPr>
          <p:cNvPr id="7170" name="Picture 2" descr="C:\Users\JyA\Documents\Coordinadora Zona AGSO\Comidad de Navidad 2018.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14" t="12759" r="10082" b="6722"/>
          <a:stretch/>
        </p:blipFill>
        <p:spPr bwMode="auto">
          <a:xfrm>
            <a:off x="2411730" y="3718560"/>
            <a:ext cx="4244340" cy="228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62421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01646" y="836712"/>
            <a:ext cx="7304692" cy="1027242"/>
          </a:xfrm>
          <a:solidFill>
            <a:schemeClr val="bg2">
              <a:lumMod val="75000"/>
            </a:schemeClr>
          </a:solidFill>
          <a:ln w="28575">
            <a:solidFill>
              <a:schemeClr val="tx1"/>
            </a:solidFill>
          </a:ln>
        </p:spPr>
        <p:txBody>
          <a:bodyPr>
            <a:normAutofit/>
          </a:bodyPr>
          <a:lstStyle/>
          <a:p>
            <a:r>
              <a:rPr lang="es-ES" sz="2400" dirty="0">
                <a:solidFill>
                  <a:schemeClr val="bg1"/>
                </a:solidFill>
                <a:latin typeface="+mn-lt"/>
              </a:rPr>
              <a:t>De nuestro centro han salido muchos de los profesionales que continúan trabajando en el área</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096248"/>
            <a:ext cx="1302268" cy="1836808"/>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353" y="4540500"/>
            <a:ext cx="2046166" cy="143447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2980866"/>
            <a:ext cx="1707654" cy="2276872"/>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5892" y="4253198"/>
            <a:ext cx="2304256" cy="1747506"/>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984" y="2499381"/>
            <a:ext cx="1979712" cy="1484784"/>
          </a:xfrm>
          <a:prstGeom prst="rect">
            <a:avLst/>
          </a:prstGeom>
        </p:spPr>
      </p:pic>
      <p:pic>
        <p:nvPicPr>
          <p:cNvPr id="9" name="8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0522" y="2096248"/>
            <a:ext cx="1548680" cy="2071373"/>
          </a:xfrm>
          <a:prstGeom prst="rect">
            <a:avLst/>
          </a:prstGeom>
        </p:spPr>
      </p:pic>
      <p:pic>
        <p:nvPicPr>
          <p:cNvPr id="10" name="9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4611" y="4133103"/>
            <a:ext cx="1388226" cy="1987696"/>
          </a:xfrm>
          <a:prstGeom prst="rect">
            <a:avLst/>
          </a:prstGeom>
        </p:spPr>
      </p:pic>
    </p:spTree>
    <p:extLst>
      <p:ext uri="{BB962C8B-B14F-4D97-AF65-F5344CB8AC3E}">
        <p14:creationId xmlns:p14="http://schemas.microsoft.com/office/powerpoint/2010/main" val="252358188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5023" y="692696"/>
            <a:ext cx="6357297" cy="864097"/>
          </a:xfrm>
          <a:solidFill>
            <a:schemeClr val="bg2">
              <a:lumMod val="75000"/>
            </a:schemeClr>
          </a:solidFill>
          <a:ln w="28575">
            <a:solidFill>
              <a:schemeClr val="bg1"/>
            </a:solidFill>
          </a:ln>
        </p:spPr>
        <p:txBody>
          <a:bodyPr>
            <a:noAutofit/>
          </a:bodyPr>
          <a:lstStyle/>
          <a:p>
            <a:r>
              <a:rPr lang="es-ES" sz="2800" dirty="0">
                <a:solidFill>
                  <a:schemeClr val="bg1"/>
                </a:solidFill>
                <a:latin typeface="+mn-lt"/>
              </a:rPr>
              <a:t>Ah… también hacemos muchas actividades juntos…</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830054"/>
            <a:ext cx="1872208" cy="1404156"/>
          </a:xfrm>
          <a:prstGeom prst="rect">
            <a:avLst/>
          </a:prstGeom>
        </p:spPr>
      </p:pic>
      <p:pic>
        <p:nvPicPr>
          <p:cNvPr id="6" name="5 Imagen"/>
          <p:cNvPicPr>
            <a:picLocks noChangeAspect="1"/>
          </p:cNvPicPr>
          <p:nvPr/>
        </p:nvPicPr>
        <p:blipFill rotWithShape="1">
          <a:blip r:embed="rId3" cstate="print">
            <a:extLst>
              <a:ext uri="{28A0092B-C50C-407E-A947-70E740481C1C}">
                <a14:useLocalDpi xmlns:a14="http://schemas.microsoft.com/office/drawing/2010/main" val="0"/>
              </a:ext>
            </a:extLst>
          </a:blip>
          <a:srcRect l="3835" t="33630" r="12619"/>
          <a:stretch/>
        </p:blipFill>
        <p:spPr>
          <a:xfrm>
            <a:off x="5798031" y="5023863"/>
            <a:ext cx="2496200" cy="1112971"/>
          </a:xfrm>
          <a:prstGeom prst="rect">
            <a:avLst/>
          </a:prstGeo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7308" t="14683" r="8046" b="5971"/>
          <a:stretch/>
        </p:blipFill>
        <p:spPr>
          <a:xfrm>
            <a:off x="911067" y="3480278"/>
            <a:ext cx="1920240" cy="135001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552" t="1953" r="14709" b="-1953"/>
          <a:stretch/>
        </p:blipFill>
        <p:spPr>
          <a:xfrm>
            <a:off x="3526216" y="4790471"/>
            <a:ext cx="2055653" cy="1346363"/>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9115" y="2809449"/>
            <a:ext cx="1136725" cy="2020844"/>
          </a:xfrm>
          <a:prstGeom prst="rect">
            <a:avLst/>
          </a:prstGeom>
        </p:spPr>
      </p:pic>
      <p:pic>
        <p:nvPicPr>
          <p:cNvPr id="12" name="1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7738" y="3273216"/>
            <a:ext cx="1763688" cy="1322766"/>
          </a:xfrm>
          <a:prstGeom prst="rect">
            <a:avLst/>
          </a:prstGeom>
        </p:spPr>
      </p:pic>
      <p:pic>
        <p:nvPicPr>
          <p:cNvPr id="13" name="12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0192" y="1715577"/>
            <a:ext cx="1763688" cy="1322766"/>
          </a:xfrm>
          <a:prstGeom prst="rect">
            <a:avLst/>
          </a:prstGeom>
        </p:spPr>
      </p:pic>
      <p:pic>
        <p:nvPicPr>
          <p:cNvPr id="102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48" t="11874" b="19458"/>
          <a:stretch/>
        </p:blipFill>
        <p:spPr bwMode="auto">
          <a:xfrm>
            <a:off x="3099599" y="1830054"/>
            <a:ext cx="2353485" cy="124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JyA\Documents\Coordinadora Zona AGSO\foto despedida Bea.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641" b="21056"/>
          <a:stretch/>
        </p:blipFill>
        <p:spPr bwMode="auto">
          <a:xfrm>
            <a:off x="960568" y="5334193"/>
            <a:ext cx="2540000" cy="80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0693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2564904"/>
            <a:ext cx="6965245" cy="1202485"/>
          </a:xfrm>
          <a:solidFill>
            <a:schemeClr val="bg2">
              <a:lumMod val="75000"/>
            </a:schemeClr>
          </a:solidFill>
        </p:spPr>
        <p:txBody>
          <a:bodyPr>
            <a:normAutofit fontScale="90000"/>
          </a:bodyPr>
          <a:lstStyle/>
          <a:p>
            <a:r>
              <a:rPr lang="es-ES" dirty="0">
                <a:solidFill>
                  <a:schemeClr val="bg1"/>
                </a:solidFill>
                <a:latin typeface="+mn-lt"/>
              </a:rPr>
              <a:t>¡¡Ven a formar parte de un gran EQUIPO!!</a:t>
            </a:r>
          </a:p>
        </p:txBody>
      </p:sp>
      <p:pic>
        <p:nvPicPr>
          <p:cNvPr id="4099" name="Picture 3" descr="C:\Users\JyA\Documents\Coordinadora Zona AGSO\Emoticono equip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365104"/>
            <a:ext cx="1158875" cy="11588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6641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5023" y="642339"/>
            <a:ext cx="6965245" cy="1202485"/>
          </a:xfrm>
        </p:spPr>
        <p:txBody>
          <a:bodyPr>
            <a:normAutofit/>
          </a:bodyPr>
          <a:lstStyle/>
          <a:p>
            <a:r>
              <a:rPr lang="es-ES" sz="4000" dirty="0">
                <a:latin typeface="+mn-lt"/>
              </a:rPr>
              <a:t>El Centro de Salud</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087" y="1772816"/>
            <a:ext cx="4249137" cy="20401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3 CuadroTexto"/>
          <p:cNvSpPr txBox="1"/>
          <p:nvPr/>
        </p:nvSpPr>
        <p:spPr>
          <a:xfrm>
            <a:off x="2519264" y="3861048"/>
            <a:ext cx="3924944" cy="2308324"/>
          </a:xfrm>
          <a:prstGeom prst="rect">
            <a:avLst/>
          </a:prstGeom>
          <a:noFill/>
          <a:ln>
            <a:solidFill>
              <a:schemeClr val="accent1"/>
            </a:solidFill>
          </a:ln>
        </p:spPr>
        <p:txBody>
          <a:bodyPr wrap="square" rtlCol="0">
            <a:spAutoFit/>
          </a:bodyPr>
          <a:lstStyle/>
          <a:p>
            <a:pPr marL="285750" indent="-285750">
              <a:buFont typeface="Wingdings" pitchFamily="2" charset="2"/>
              <a:buChar char="ü"/>
            </a:pPr>
            <a:r>
              <a:rPr lang="es-ES" dirty="0"/>
              <a:t>7 consultas  Medicina de Familia, </a:t>
            </a:r>
          </a:p>
          <a:p>
            <a:pPr marL="285750" indent="-285750">
              <a:buFont typeface="Wingdings" pitchFamily="2" charset="2"/>
              <a:buChar char="ü"/>
            </a:pPr>
            <a:r>
              <a:rPr lang="es-ES" dirty="0"/>
              <a:t>6 consultas de enfermería</a:t>
            </a:r>
          </a:p>
          <a:p>
            <a:pPr marL="285750" indent="-285750">
              <a:buFont typeface="Wingdings" pitchFamily="2" charset="2"/>
              <a:buChar char="ü"/>
            </a:pPr>
            <a:r>
              <a:rPr lang="es-ES" dirty="0"/>
              <a:t>1 consulta de Matrona, </a:t>
            </a:r>
          </a:p>
          <a:p>
            <a:pPr marL="285750" indent="-285750">
              <a:buFont typeface="Wingdings" pitchFamily="2" charset="2"/>
              <a:buChar char="ü"/>
            </a:pPr>
            <a:r>
              <a:rPr lang="es-ES" dirty="0"/>
              <a:t>1 Trabajadora social,</a:t>
            </a:r>
          </a:p>
          <a:p>
            <a:pPr marL="285750" indent="-285750">
              <a:buFont typeface="Wingdings" pitchFamily="2" charset="2"/>
              <a:buChar char="ü"/>
            </a:pPr>
            <a:r>
              <a:rPr lang="es-ES" dirty="0"/>
              <a:t>1 Citología y Cirugía Menor, </a:t>
            </a:r>
          </a:p>
          <a:p>
            <a:pPr marL="285750" indent="-285750">
              <a:buFont typeface="Wingdings" pitchFamily="2" charset="2"/>
              <a:buChar char="ü"/>
            </a:pPr>
            <a:r>
              <a:rPr lang="es-ES" dirty="0"/>
              <a:t>1 sala de Urgencias 1 – </a:t>
            </a:r>
          </a:p>
          <a:p>
            <a:pPr marL="285750" indent="-285750">
              <a:buFont typeface="Wingdings" pitchFamily="2" charset="2"/>
              <a:buChar char="ü"/>
            </a:pPr>
            <a:r>
              <a:rPr lang="es-ES" dirty="0"/>
              <a:t>1 curas de Enfermería y </a:t>
            </a:r>
          </a:p>
          <a:p>
            <a:pPr marL="285750" indent="-285750">
              <a:buFont typeface="Wingdings" pitchFamily="2" charset="2"/>
              <a:buChar char="ü"/>
            </a:pPr>
            <a:r>
              <a:rPr lang="es-ES" dirty="0"/>
              <a:t>1 consulta de Enfermería Enlace. </a:t>
            </a:r>
          </a:p>
        </p:txBody>
      </p:sp>
      <p:sp>
        <p:nvSpPr>
          <p:cNvPr id="3" name="2 Rectángulo"/>
          <p:cNvSpPr/>
          <p:nvPr/>
        </p:nvSpPr>
        <p:spPr>
          <a:xfrm>
            <a:off x="1259632" y="2420888"/>
            <a:ext cx="7200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06560234"/>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2564904"/>
            <a:ext cx="6965245" cy="1202485"/>
          </a:xfrm>
        </p:spPr>
        <p:txBody>
          <a:bodyPr>
            <a:normAutofit fontScale="90000"/>
          </a:bodyPr>
          <a:lstStyle/>
          <a:p>
            <a:r>
              <a:rPr lang="es-ES" dirty="0">
                <a:latin typeface="+mn-lt"/>
              </a:rPr>
              <a:t>Los profesionales del centro</a:t>
            </a:r>
          </a:p>
        </p:txBody>
      </p:sp>
    </p:spTree>
    <p:extLst>
      <p:ext uri="{BB962C8B-B14F-4D97-AF65-F5344CB8AC3E}">
        <p14:creationId xmlns:p14="http://schemas.microsoft.com/office/powerpoint/2010/main" val="150081319"/>
      </p:ext>
    </p:extLst>
  </p:cSld>
  <p:clrMapOvr>
    <a:masterClrMapping/>
  </p:clrMapOvr>
  <mc:AlternateContent xmlns:mc="http://schemas.openxmlformats.org/markup-compatibility/2006" xmlns:p14="http://schemas.microsoft.com/office/powerpoint/2010/main">
    <mc:Choice Requires="p14">
      <p:transition spd="slow" p14:dur="2500" advClick="0" advTm="2000">
        <p:checker/>
      </p:transition>
    </mc:Choice>
    <mc:Fallback xmlns="">
      <p:transition spd="slow" advClick="0" advTm="2000">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a:hlinkClick r:id="rId2" action="ppaction://hlinksldjump"/>
          </p:cNvPr>
          <p:cNvGraphicFramePr>
            <a:graphicFrameLocks noGrp="1"/>
          </p:cNvGraphicFramePr>
          <p:nvPr>
            <p:ph idx="1"/>
            <p:extLst>
              <p:ext uri="{D42A27DB-BD31-4B8C-83A1-F6EECF244321}">
                <p14:modId xmlns:p14="http://schemas.microsoft.com/office/powerpoint/2010/main" val="3075906805"/>
              </p:ext>
            </p:extLst>
          </p:nvPr>
        </p:nvGraphicFramePr>
        <p:xfrm>
          <a:off x="1403648" y="1628800"/>
          <a:ext cx="6196013" cy="360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0997" y="4509120"/>
            <a:ext cx="1134914" cy="638939"/>
          </a:xfrm>
          <a:prstGeom prst="round2DiagRect">
            <a:avLst>
              <a:gd name="adj1" fmla="val 16667"/>
              <a:gd name="adj2" fmla="val 0"/>
            </a:avLst>
          </a:prstGeom>
          <a:ln w="3175" cap="sq">
            <a:solidFill>
              <a:schemeClr val="bg1"/>
            </a:solidFill>
            <a:miter lim="800000"/>
          </a:ln>
          <a:effectLst>
            <a:outerShdw blurRad="254000" algn="tl" rotWithShape="0">
              <a:srgbClr val="000000">
                <a:alpha val="43000"/>
              </a:srgbClr>
            </a:outerShdw>
          </a:effectLst>
        </p:spPr>
      </p:pic>
      <p:sp>
        <p:nvSpPr>
          <p:cNvPr id="3" name="2 Rectángulo"/>
          <p:cNvSpPr/>
          <p:nvPr/>
        </p:nvSpPr>
        <p:spPr>
          <a:xfrm>
            <a:off x="3786158" y="692696"/>
            <a:ext cx="1281120" cy="923330"/>
          </a:xfrm>
          <a:prstGeom prst="rect">
            <a:avLst/>
          </a:prstGeom>
          <a:noFill/>
        </p:spPr>
        <p:txBody>
          <a:bodyPr wrap="none" lIns="91440" tIns="45720" rIns="91440" bIns="45720">
            <a:spAutoFit/>
          </a:bodyPr>
          <a:lstStyle/>
          <a:p>
            <a:pPr algn="ctr"/>
            <a:r>
              <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C-3</a:t>
            </a:r>
          </a:p>
        </p:txBody>
      </p:sp>
    </p:spTree>
    <p:extLst>
      <p:ext uri="{BB962C8B-B14F-4D97-AF65-F5344CB8AC3E}">
        <p14:creationId xmlns:p14="http://schemas.microsoft.com/office/powerpoint/2010/main" val="2321503962"/>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a:hlinkClick r:id="rId2" action="ppaction://hlinksldjump"/>
          </p:cNvPr>
          <p:cNvGraphicFramePr>
            <a:graphicFrameLocks noGrp="1"/>
          </p:cNvGraphicFramePr>
          <p:nvPr>
            <p:ph idx="1"/>
            <p:extLst>
              <p:ext uri="{D42A27DB-BD31-4B8C-83A1-F6EECF244321}">
                <p14:modId xmlns:p14="http://schemas.microsoft.com/office/powerpoint/2010/main" val="534827208"/>
              </p:ext>
            </p:extLst>
          </p:nvPr>
        </p:nvGraphicFramePr>
        <p:xfrm>
          <a:off x="1763688" y="2060848"/>
          <a:ext cx="5184576" cy="324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Rectángulo"/>
          <p:cNvSpPr/>
          <p:nvPr/>
        </p:nvSpPr>
        <p:spPr>
          <a:xfrm>
            <a:off x="3786158" y="921494"/>
            <a:ext cx="1281120" cy="923330"/>
          </a:xfrm>
          <a:prstGeom prst="rect">
            <a:avLst/>
          </a:prstGeom>
          <a:noFill/>
        </p:spPr>
        <p:txBody>
          <a:bodyPr wrap="none" lIns="91440" tIns="45720" rIns="91440" bIns="45720">
            <a:spAutoFit/>
          </a:bodyPr>
          <a:lstStyle/>
          <a:p>
            <a:pPr algn="ctr"/>
            <a:r>
              <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C-4</a:t>
            </a:r>
          </a:p>
        </p:txBody>
      </p:sp>
      <p:sp>
        <p:nvSpPr>
          <p:cNvPr id="5" name="4 Rectángulo redondeado"/>
          <p:cNvSpPr/>
          <p:nvPr/>
        </p:nvSpPr>
        <p:spPr>
          <a:xfrm>
            <a:off x="2043557" y="4230886"/>
            <a:ext cx="4766321"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J	</a:t>
            </a:r>
            <a:r>
              <a:rPr lang="es-ES" sz="2800" dirty="0"/>
              <a:t>Joaquín Fajardo</a:t>
            </a:r>
          </a:p>
          <a:p>
            <a:pPr marL="342900" indent="-342900" algn="ctr">
              <a:buFont typeface="Arial" pitchFamily="34" charset="0"/>
              <a:buChar char="•"/>
            </a:pPr>
            <a:r>
              <a:rPr lang="es-ES" sz="2400" dirty="0"/>
              <a:t>Enfermero</a:t>
            </a:r>
          </a:p>
          <a:p>
            <a:pPr marL="800100" lvl="1" indent="-342900" algn="ctr">
              <a:buFont typeface="Courier New" pitchFamily="49" charset="0"/>
              <a:buChar char="o"/>
            </a:pPr>
            <a:r>
              <a:rPr lang="es-ES" sz="1400" dirty="0"/>
              <a:t>Instructor RCP </a:t>
            </a:r>
            <a:br>
              <a:rPr lang="es-ES" sz="1400" dirty="0"/>
            </a:br>
            <a:r>
              <a:rPr lang="es-ES" sz="1400" dirty="0"/>
              <a:t>(Plan Nacional RCP)</a:t>
            </a:r>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1882" y="4300444"/>
            <a:ext cx="1368507" cy="151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566078"/>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a:hlinkClick r:id="rId2" action="ppaction://hlinksldjump"/>
          </p:cNvPr>
          <p:cNvGraphicFramePr>
            <a:graphicFrameLocks noGrp="1"/>
          </p:cNvGraphicFramePr>
          <p:nvPr>
            <p:ph idx="1"/>
            <p:extLst>
              <p:ext uri="{D42A27DB-BD31-4B8C-83A1-F6EECF244321}">
                <p14:modId xmlns:p14="http://schemas.microsoft.com/office/powerpoint/2010/main" val="3725618774"/>
              </p:ext>
            </p:extLst>
          </p:nvPr>
        </p:nvGraphicFramePr>
        <p:xfrm>
          <a:off x="1475656" y="2129631"/>
          <a:ext cx="6196013" cy="360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3786158" y="921494"/>
            <a:ext cx="1281120" cy="923330"/>
          </a:xfrm>
          <a:prstGeom prst="rect">
            <a:avLst/>
          </a:prstGeom>
          <a:noFill/>
        </p:spPr>
        <p:txBody>
          <a:bodyPr wrap="none" lIns="91440" tIns="45720" rIns="91440" bIns="45720">
            <a:spAutoFit/>
          </a:bodyPr>
          <a:lstStyle/>
          <a:p>
            <a:pPr algn="ctr"/>
            <a:r>
              <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C-6</a:t>
            </a:r>
          </a:p>
        </p:txBody>
      </p:sp>
    </p:spTree>
    <p:extLst>
      <p:ext uri="{BB962C8B-B14F-4D97-AF65-F5344CB8AC3E}">
        <p14:creationId xmlns:p14="http://schemas.microsoft.com/office/powerpoint/2010/main" val="1200065527"/>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a:hlinkClick r:id="rId2" action="ppaction://hlinksldjump"/>
          </p:cNvPr>
          <p:cNvGraphicFramePr>
            <a:graphicFrameLocks noGrp="1"/>
          </p:cNvGraphicFramePr>
          <p:nvPr>
            <p:ph idx="1"/>
            <p:extLst>
              <p:ext uri="{D42A27DB-BD31-4B8C-83A1-F6EECF244321}">
                <p14:modId xmlns:p14="http://schemas.microsoft.com/office/powerpoint/2010/main" val="3482986519"/>
              </p:ext>
            </p:extLst>
          </p:nvPr>
        </p:nvGraphicFramePr>
        <p:xfrm>
          <a:off x="1438389" y="2060848"/>
          <a:ext cx="5976664" cy="1872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Rectángulo"/>
          <p:cNvSpPr/>
          <p:nvPr/>
        </p:nvSpPr>
        <p:spPr>
          <a:xfrm>
            <a:off x="777133" y="921494"/>
            <a:ext cx="7299178" cy="923330"/>
          </a:xfrm>
          <a:prstGeom prst="rect">
            <a:avLst/>
          </a:prstGeom>
          <a:noFill/>
        </p:spPr>
        <p:txBody>
          <a:bodyPr wrap="none" lIns="91440" tIns="45720" rIns="91440" bIns="45720">
            <a:spAutoFit/>
          </a:bodyPr>
          <a:lstStyle/>
          <a:p>
            <a:pPr algn="ctr"/>
            <a:r>
              <a:rPr lang="es-E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Dispositivos de apoyo</a:t>
            </a:r>
            <a:endPar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2" name="1 Rectángulo redondeado"/>
          <p:cNvSpPr/>
          <p:nvPr/>
        </p:nvSpPr>
        <p:spPr>
          <a:xfrm>
            <a:off x="1402385" y="4430998"/>
            <a:ext cx="6048672" cy="14211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        Jessica Romero</a:t>
            </a:r>
          </a:p>
          <a:p>
            <a:pPr algn="ctr"/>
            <a:r>
              <a:rPr lang="es-ES" sz="2800" dirty="0"/>
              <a:t>           Médico de familia</a:t>
            </a:r>
          </a:p>
        </p:txBody>
      </p:sp>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4520374"/>
            <a:ext cx="1152128" cy="130204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09122"/>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002804247"/>
              </p:ext>
            </p:extLst>
          </p:nvPr>
        </p:nvGraphicFramePr>
        <p:xfrm>
          <a:off x="2051720" y="1844824"/>
          <a:ext cx="5547941"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3569592" y="921494"/>
            <a:ext cx="1714252" cy="923330"/>
          </a:xfrm>
          <a:prstGeom prst="rect">
            <a:avLst/>
          </a:prstGeom>
          <a:noFill/>
        </p:spPr>
        <p:txBody>
          <a:bodyPr wrap="none" lIns="91440" tIns="45720" rIns="91440" bIns="45720">
            <a:spAutoFit/>
          </a:bodyPr>
          <a:lstStyle/>
          <a:p>
            <a:pPr algn="ctr"/>
            <a:r>
              <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C-11</a:t>
            </a:r>
          </a:p>
        </p:txBody>
      </p:sp>
    </p:spTree>
    <p:extLst>
      <p:ext uri="{BB962C8B-B14F-4D97-AF65-F5344CB8AC3E}">
        <p14:creationId xmlns:p14="http://schemas.microsoft.com/office/powerpoint/2010/main" val="179119209"/>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2462</TotalTime>
  <Words>873</Words>
  <Application>Microsoft Office PowerPoint</Application>
  <PresentationFormat>Presentación en pantalla (4:3)</PresentationFormat>
  <Paragraphs>138</Paragraphs>
  <Slides>28</Slides>
  <Notes>1</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28</vt:i4>
      </vt:variant>
    </vt:vector>
  </HeadingPairs>
  <TitlesOfParts>
    <vt:vector size="37" baseType="lpstr">
      <vt:lpstr>Arial</vt:lpstr>
      <vt:lpstr>Brush Script MT</vt:lpstr>
      <vt:lpstr>Calibri</vt:lpstr>
      <vt:lpstr>Constantia</vt:lpstr>
      <vt:lpstr>Courier New</vt:lpstr>
      <vt:lpstr>Franklin Gothic Book</vt:lpstr>
      <vt:lpstr>Rage Italic</vt:lpstr>
      <vt:lpstr>Wingdings</vt:lpstr>
      <vt:lpstr>Chincheta</vt:lpstr>
      <vt:lpstr>CENTRO DE SALUD LA PUEBLA DE CAZALLA</vt:lpstr>
      <vt:lpstr>Nuestro Municipio</vt:lpstr>
      <vt:lpstr>El Centro de Salud</vt:lpstr>
      <vt:lpstr>Los profesionales del centro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Departamento de pediatría</vt:lpstr>
      <vt:lpstr>C-11B </vt:lpstr>
      <vt:lpstr>Presentación de PowerPoint</vt:lpstr>
      <vt:lpstr>  Cirugía Menor</vt:lpstr>
      <vt:lpstr>Otros miembros del equipo</vt:lpstr>
      <vt:lpstr>¿Qué se hace en el CS de la Puebla de Cazalla?</vt:lpstr>
      <vt:lpstr>Lo que nos hace diferentes…</vt:lpstr>
      <vt:lpstr>Y lo que más nos interesa….¿qué hacen los resis ?</vt:lpstr>
      <vt:lpstr>Y lo que más nos interesa….¿qué hacen los resis ?Guardias en el centro de salud</vt:lpstr>
      <vt:lpstr>Y lo que más nos interesa….¿qué hacen los resis ?  Formación Continuada </vt:lpstr>
      <vt:lpstr>Y lo que más nos interesa…¿qué hacen los resis? Día del residente</vt:lpstr>
      <vt:lpstr>Y lo que más nos interesa….¿qué hacen los resis ?Investigación, ponencias, congresos</vt:lpstr>
      <vt:lpstr>Algunas cositas malas…</vt:lpstr>
      <vt:lpstr>Algunas cositas buenas…</vt:lpstr>
      <vt:lpstr>De nuestro centro han salido muchos de los profesionales que continúan trabajando en el área</vt:lpstr>
      <vt:lpstr>Ah… también hacemos muchas actividades juntos…</vt:lpstr>
      <vt:lpstr>¡¡Ven a formar parte de un gran EQUIPO!!</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DE SALUD LA PUEBLA DE CAZALLA</dc:title>
  <dc:creator>Jessi</dc:creator>
  <cp:lastModifiedBy>Hernandez Galan, Jose Luis</cp:lastModifiedBy>
  <cp:revision>122</cp:revision>
  <dcterms:created xsi:type="dcterms:W3CDTF">2017-04-23T07:28:24Z</dcterms:created>
  <dcterms:modified xsi:type="dcterms:W3CDTF">2018-05-03T10:37:13Z</dcterms:modified>
</cp:coreProperties>
</file>